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124"/>
    <p:restoredTop sz="94660"/>
  </p:normalViewPr>
  <p:slideViewPr>
    <p:cSldViewPr snapToGrid="0">
      <p:cViewPr>
        <p:scale>
          <a:sx n="100" d="100"/>
          <a:sy n="100" d="100"/>
        </p:scale>
        <p:origin x="-2952" y="-78"/>
      </p:cViewPr>
      <p:guideLst>
        <p:guide orient="horz" pos="3120"/>
        <p:guide pos="216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21"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1122"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46D06EA9-14B5-4F31-95CC-6AD91D20700D}" type="datetimeFigureOut">
              <a:rPr kumimoji="1" lang="ja-JP" altLang="en-US" smtClean="0"/>
              <a:pPr/>
              <a:t>2023/6/29</a:t>
            </a:fld>
            <a:endParaRPr kumimoji="1" lang="ja-JP" altLang="en-US"/>
          </a:p>
        </p:txBody>
      </p:sp>
      <p:sp>
        <p:nvSpPr>
          <p:cNvPr id="1123" name="スライド イメージ プレースホルダー 3"/>
          <p:cNvSpPr>
            <a:spLocks noGrp="1" noRot="1" noChangeAspect="1"/>
          </p:cNvSpPr>
          <p:nvPr>
            <p:ph type="sldImg" idx="2"/>
          </p:nvPr>
        </p:nvSpPr>
        <p:spPr>
          <a:xfrm>
            <a:off x="2113397" y="745450"/>
            <a:ext cx="2580405" cy="3727252"/>
          </a:xfrm>
          <a:prstGeom prst="rect">
            <a:avLst/>
          </a:prstGeom>
          <a:noFill/>
          <a:ln w="12700">
            <a:solidFill>
              <a:prstClr val="black"/>
            </a:solidFill>
          </a:ln>
        </p:spPr>
        <p:txBody>
          <a:bodyPr vert="horz" lIns="91440" tIns="45720" rIns="91440" bIns="45720" rtlCol="0" anchor="ctr"/>
          <a:lstStyle/>
          <a:p>
            <a:endParaRPr lang="ja-JP" altLang="en-US"/>
          </a:p>
        </p:txBody>
      </p:sp>
      <p:sp>
        <p:nvSpPr>
          <p:cNvPr id="1124"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25"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1126"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58807EA6-0398-4990-8029-A74DB7412258}" type="slidenum">
              <a:rPr kumimoji="1" lang="ja-JP" altLang="en-US" smtClean="0"/>
              <a:pPr/>
              <a:t>&lt;#&gt;</a:t>
            </a:fld>
            <a:endParaRPr kumimoji="1" lang="ja-JP" altLang="en-US"/>
          </a:p>
        </p:txBody>
      </p:sp>
    </p:spTree>
    <p:extLst>
      <p:ext uri="{BB962C8B-B14F-4D97-AF65-F5344CB8AC3E}">
        <p14:creationId xmlns="" xmlns:p14="http://schemas.microsoft.com/office/powerpoint/2010/main" val="193662773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031"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1032"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1033" name="Date Placeholder 3"/>
          <p:cNvSpPr>
            <a:spLocks noGrp="1"/>
          </p:cNvSpPr>
          <p:nvPr>
            <p:ph type="dt" sz="half" idx="10"/>
          </p:nvPr>
        </p:nvSpPr>
        <p:spPr/>
        <p:txBody>
          <a:bodyPr/>
          <a:lstStyle/>
          <a:p>
            <a:fld id="{30001958-BDCA-4EF0-8563-DD5FD76F6680}" type="datetimeFigureOut">
              <a:rPr kumimoji="1" lang="ja-JP" altLang="en-US" smtClean="0"/>
              <a:pPr/>
              <a:t>2023/6/29</a:t>
            </a:fld>
            <a:endParaRPr kumimoji="1" lang="ja-JP" altLang="en-US"/>
          </a:p>
        </p:txBody>
      </p:sp>
      <p:sp>
        <p:nvSpPr>
          <p:cNvPr id="1034" name="Footer Placeholder 4"/>
          <p:cNvSpPr>
            <a:spLocks noGrp="1"/>
          </p:cNvSpPr>
          <p:nvPr>
            <p:ph type="ftr" sz="quarter" idx="11"/>
          </p:nvPr>
        </p:nvSpPr>
        <p:spPr/>
        <p:txBody>
          <a:bodyPr/>
          <a:lstStyle/>
          <a:p>
            <a:endParaRPr kumimoji="1" lang="ja-JP" altLang="en-US"/>
          </a:p>
        </p:txBody>
      </p:sp>
      <p:sp>
        <p:nvSpPr>
          <p:cNvPr id="1035" name="Slide Number Placeholder 5"/>
          <p:cNvSpPr>
            <a:spLocks noGrp="1"/>
          </p:cNvSpPr>
          <p:nvPr>
            <p:ph type="sldNum" sz="quarter" idx="12"/>
          </p:nvPr>
        </p:nvSpPr>
        <p:spPr/>
        <p:txBody>
          <a:bodyPr/>
          <a:lstStyle/>
          <a:p>
            <a:fld id="{F74B7A0B-EDFD-4081-8CB5-67B15451F7E9}" type="slidenum">
              <a:rPr kumimoji="1" lang="ja-JP" altLang="en-US" smtClean="0"/>
              <a:pPr/>
              <a:t>&lt;#&gt;</a:t>
            </a:fld>
            <a:endParaRPr kumimoji="1" lang="ja-JP" altLang="en-US"/>
          </a:p>
        </p:txBody>
      </p:sp>
    </p:spTree>
    <p:extLst>
      <p:ext uri="{BB962C8B-B14F-4D97-AF65-F5344CB8AC3E}">
        <p14:creationId xmlns="" xmlns:p14="http://schemas.microsoft.com/office/powerpoint/2010/main" val="13529708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1088" name="Title 1"/>
          <p:cNvSpPr>
            <a:spLocks noGrp="1"/>
          </p:cNvSpPr>
          <p:nvPr>
            <p:ph type="title"/>
          </p:nvPr>
        </p:nvSpPr>
        <p:spPr/>
        <p:txBody>
          <a:bodyPr/>
          <a:lstStyle/>
          <a:p>
            <a:r>
              <a:rPr lang="ja-JP" altLang="en-US"/>
              <a:t>マスター タイトルの書式設定</a:t>
            </a:r>
            <a:endParaRPr lang="en-US" dirty="0"/>
          </a:p>
        </p:txBody>
      </p:sp>
      <p:sp>
        <p:nvSpPr>
          <p:cNvPr id="1089"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90" name="Date Placeholder 3"/>
          <p:cNvSpPr>
            <a:spLocks noGrp="1"/>
          </p:cNvSpPr>
          <p:nvPr>
            <p:ph type="dt" sz="half" idx="10"/>
          </p:nvPr>
        </p:nvSpPr>
        <p:spPr/>
        <p:txBody>
          <a:bodyPr/>
          <a:lstStyle/>
          <a:p>
            <a:fld id="{30001958-BDCA-4EF0-8563-DD5FD76F6680}" type="datetimeFigureOut">
              <a:rPr kumimoji="1" lang="ja-JP" altLang="en-US" smtClean="0"/>
              <a:pPr/>
              <a:t>2023/6/29</a:t>
            </a:fld>
            <a:endParaRPr kumimoji="1" lang="ja-JP" altLang="en-US"/>
          </a:p>
        </p:txBody>
      </p:sp>
      <p:sp>
        <p:nvSpPr>
          <p:cNvPr id="1091" name="Footer Placeholder 4"/>
          <p:cNvSpPr>
            <a:spLocks noGrp="1"/>
          </p:cNvSpPr>
          <p:nvPr>
            <p:ph type="ftr" sz="quarter" idx="11"/>
          </p:nvPr>
        </p:nvSpPr>
        <p:spPr/>
        <p:txBody>
          <a:bodyPr/>
          <a:lstStyle/>
          <a:p>
            <a:endParaRPr kumimoji="1" lang="ja-JP" altLang="en-US"/>
          </a:p>
        </p:txBody>
      </p:sp>
      <p:sp>
        <p:nvSpPr>
          <p:cNvPr id="1092" name="Slide Number Placeholder 5"/>
          <p:cNvSpPr>
            <a:spLocks noGrp="1"/>
          </p:cNvSpPr>
          <p:nvPr>
            <p:ph type="sldNum" sz="quarter" idx="12"/>
          </p:nvPr>
        </p:nvSpPr>
        <p:spPr/>
        <p:txBody>
          <a:bodyPr/>
          <a:lstStyle/>
          <a:p>
            <a:fld id="{F74B7A0B-EDFD-4081-8CB5-67B15451F7E9}" type="slidenum">
              <a:rPr kumimoji="1" lang="ja-JP" altLang="en-US" smtClean="0"/>
              <a:pPr/>
              <a:t>&lt;#&gt;</a:t>
            </a:fld>
            <a:endParaRPr kumimoji="1" lang="ja-JP" altLang="en-US"/>
          </a:p>
        </p:txBody>
      </p:sp>
    </p:spTree>
    <p:extLst>
      <p:ext uri="{BB962C8B-B14F-4D97-AF65-F5344CB8AC3E}">
        <p14:creationId xmlns="" xmlns:p14="http://schemas.microsoft.com/office/powerpoint/2010/main" val="13680730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1094"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1095"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96" name="Date Placeholder 3"/>
          <p:cNvSpPr>
            <a:spLocks noGrp="1"/>
          </p:cNvSpPr>
          <p:nvPr>
            <p:ph type="dt" sz="half" idx="10"/>
          </p:nvPr>
        </p:nvSpPr>
        <p:spPr/>
        <p:txBody>
          <a:bodyPr/>
          <a:lstStyle/>
          <a:p>
            <a:fld id="{30001958-BDCA-4EF0-8563-DD5FD76F6680}" type="datetimeFigureOut">
              <a:rPr kumimoji="1" lang="ja-JP" altLang="en-US" smtClean="0"/>
              <a:pPr/>
              <a:t>2023/6/29</a:t>
            </a:fld>
            <a:endParaRPr kumimoji="1" lang="ja-JP" altLang="en-US"/>
          </a:p>
        </p:txBody>
      </p:sp>
      <p:sp>
        <p:nvSpPr>
          <p:cNvPr id="1097" name="Footer Placeholder 4"/>
          <p:cNvSpPr>
            <a:spLocks noGrp="1"/>
          </p:cNvSpPr>
          <p:nvPr>
            <p:ph type="ftr" sz="quarter" idx="11"/>
          </p:nvPr>
        </p:nvSpPr>
        <p:spPr/>
        <p:txBody>
          <a:bodyPr/>
          <a:lstStyle/>
          <a:p>
            <a:endParaRPr kumimoji="1" lang="ja-JP" altLang="en-US"/>
          </a:p>
        </p:txBody>
      </p:sp>
      <p:sp>
        <p:nvSpPr>
          <p:cNvPr id="1098" name="Slide Number Placeholder 5"/>
          <p:cNvSpPr>
            <a:spLocks noGrp="1"/>
          </p:cNvSpPr>
          <p:nvPr>
            <p:ph type="sldNum" sz="quarter" idx="12"/>
          </p:nvPr>
        </p:nvSpPr>
        <p:spPr/>
        <p:txBody>
          <a:bodyPr/>
          <a:lstStyle/>
          <a:p>
            <a:fld id="{F74B7A0B-EDFD-4081-8CB5-67B15451F7E9}" type="slidenum">
              <a:rPr kumimoji="1" lang="ja-JP" altLang="en-US" smtClean="0"/>
              <a:pPr/>
              <a:t>&lt;#&gt;</a:t>
            </a:fld>
            <a:endParaRPr kumimoji="1" lang="ja-JP" altLang="en-US"/>
          </a:p>
        </p:txBody>
      </p:sp>
    </p:spTree>
    <p:extLst>
      <p:ext uri="{BB962C8B-B14F-4D97-AF65-F5344CB8AC3E}">
        <p14:creationId xmlns="" xmlns:p14="http://schemas.microsoft.com/office/powerpoint/2010/main" val="2174906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7" name="Title 1"/>
          <p:cNvSpPr>
            <a:spLocks noGrp="1"/>
          </p:cNvSpPr>
          <p:nvPr>
            <p:ph type="title"/>
          </p:nvPr>
        </p:nvSpPr>
        <p:spPr/>
        <p:txBody>
          <a:bodyPr/>
          <a:lstStyle/>
          <a:p>
            <a:r>
              <a:rPr lang="ja-JP" altLang="en-US"/>
              <a:t>マスター タイトルの書式設定</a:t>
            </a:r>
            <a:endParaRPr lang="en-US" dirty="0"/>
          </a:p>
        </p:txBody>
      </p:sp>
      <p:sp>
        <p:nvSpPr>
          <p:cNvPr id="1038"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39" name="Date Placeholder 3"/>
          <p:cNvSpPr>
            <a:spLocks noGrp="1"/>
          </p:cNvSpPr>
          <p:nvPr>
            <p:ph type="dt" sz="half" idx="10"/>
          </p:nvPr>
        </p:nvSpPr>
        <p:spPr/>
        <p:txBody>
          <a:bodyPr/>
          <a:lstStyle/>
          <a:p>
            <a:fld id="{30001958-BDCA-4EF0-8563-DD5FD76F6680}" type="datetimeFigureOut">
              <a:rPr kumimoji="1" lang="ja-JP" altLang="en-US" smtClean="0"/>
              <a:pPr/>
              <a:t>2023/6/29</a:t>
            </a:fld>
            <a:endParaRPr kumimoji="1" lang="ja-JP" altLang="en-US"/>
          </a:p>
        </p:txBody>
      </p:sp>
      <p:sp>
        <p:nvSpPr>
          <p:cNvPr id="1040" name="Footer Placeholder 4"/>
          <p:cNvSpPr>
            <a:spLocks noGrp="1"/>
          </p:cNvSpPr>
          <p:nvPr>
            <p:ph type="ftr" sz="quarter" idx="11"/>
          </p:nvPr>
        </p:nvSpPr>
        <p:spPr/>
        <p:txBody>
          <a:bodyPr/>
          <a:lstStyle/>
          <a:p>
            <a:endParaRPr kumimoji="1" lang="ja-JP" altLang="en-US"/>
          </a:p>
        </p:txBody>
      </p:sp>
      <p:sp>
        <p:nvSpPr>
          <p:cNvPr id="1041" name="Slide Number Placeholder 5"/>
          <p:cNvSpPr>
            <a:spLocks noGrp="1"/>
          </p:cNvSpPr>
          <p:nvPr>
            <p:ph type="sldNum" sz="quarter" idx="12"/>
          </p:nvPr>
        </p:nvSpPr>
        <p:spPr/>
        <p:txBody>
          <a:bodyPr/>
          <a:lstStyle/>
          <a:p>
            <a:fld id="{F74B7A0B-EDFD-4081-8CB5-67B15451F7E9}" type="slidenum">
              <a:rPr kumimoji="1" lang="ja-JP" altLang="en-US" smtClean="0"/>
              <a:pPr/>
              <a:t>&lt;#&gt;</a:t>
            </a:fld>
            <a:endParaRPr kumimoji="1" lang="ja-JP" altLang="en-US"/>
          </a:p>
        </p:txBody>
      </p:sp>
    </p:spTree>
    <p:extLst>
      <p:ext uri="{BB962C8B-B14F-4D97-AF65-F5344CB8AC3E}">
        <p14:creationId xmlns="" xmlns:p14="http://schemas.microsoft.com/office/powerpoint/2010/main" val="13821653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43"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1044"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1045" name="Date Placeholder 3"/>
          <p:cNvSpPr>
            <a:spLocks noGrp="1"/>
          </p:cNvSpPr>
          <p:nvPr>
            <p:ph type="dt" sz="half" idx="10"/>
          </p:nvPr>
        </p:nvSpPr>
        <p:spPr/>
        <p:txBody>
          <a:bodyPr/>
          <a:lstStyle/>
          <a:p>
            <a:fld id="{30001958-BDCA-4EF0-8563-DD5FD76F6680}" type="datetimeFigureOut">
              <a:rPr kumimoji="1" lang="ja-JP" altLang="en-US" smtClean="0"/>
              <a:pPr/>
              <a:t>2023/6/29</a:t>
            </a:fld>
            <a:endParaRPr kumimoji="1" lang="ja-JP" altLang="en-US"/>
          </a:p>
        </p:txBody>
      </p:sp>
      <p:sp>
        <p:nvSpPr>
          <p:cNvPr id="1046" name="Footer Placeholder 4"/>
          <p:cNvSpPr>
            <a:spLocks noGrp="1"/>
          </p:cNvSpPr>
          <p:nvPr>
            <p:ph type="ftr" sz="quarter" idx="11"/>
          </p:nvPr>
        </p:nvSpPr>
        <p:spPr/>
        <p:txBody>
          <a:bodyPr/>
          <a:lstStyle/>
          <a:p>
            <a:endParaRPr kumimoji="1" lang="ja-JP" altLang="en-US"/>
          </a:p>
        </p:txBody>
      </p:sp>
      <p:sp>
        <p:nvSpPr>
          <p:cNvPr id="1047" name="Slide Number Placeholder 5"/>
          <p:cNvSpPr>
            <a:spLocks noGrp="1"/>
          </p:cNvSpPr>
          <p:nvPr>
            <p:ph type="sldNum" sz="quarter" idx="12"/>
          </p:nvPr>
        </p:nvSpPr>
        <p:spPr/>
        <p:txBody>
          <a:bodyPr/>
          <a:lstStyle/>
          <a:p>
            <a:fld id="{F74B7A0B-EDFD-4081-8CB5-67B15451F7E9}" type="slidenum">
              <a:rPr kumimoji="1" lang="ja-JP" altLang="en-US" smtClean="0"/>
              <a:pPr/>
              <a:t>&lt;#&gt;</a:t>
            </a:fld>
            <a:endParaRPr kumimoji="1" lang="ja-JP" altLang="en-US"/>
          </a:p>
        </p:txBody>
      </p:sp>
    </p:spTree>
    <p:extLst>
      <p:ext uri="{BB962C8B-B14F-4D97-AF65-F5344CB8AC3E}">
        <p14:creationId xmlns="" xmlns:p14="http://schemas.microsoft.com/office/powerpoint/2010/main" val="30016903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49" name="Title 1"/>
          <p:cNvSpPr>
            <a:spLocks noGrp="1"/>
          </p:cNvSpPr>
          <p:nvPr>
            <p:ph type="title"/>
          </p:nvPr>
        </p:nvSpPr>
        <p:spPr/>
        <p:txBody>
          <a:bodyPr/>
          <a:lstStyle/>
          <a:p>
            <a:r>
              <a:rPr lang="ja-JP" altLang="en-US"/>
              <a:t>マスター タイトルの書式設定</a:t>
            </a:r>
            <a:endParaRPr lang="en-US" dirty="0"/>
          </a:p>
        </p:txBody>
      </p:sp>
      <p:sp>
        <p:nvSpPr>
          <p:cNvPr id="1050"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1"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2" name="Date Placeholder 4"/>
          <p:cNvSpPr>
            <a:spLocks noGrp="1"/>
          </p:cNvSpPr>
          <p:nvPr>
            <p:ph type="dt" sz="half" idx="10"/>
          </p:nvPr>
        </p:nvSpPr>
        <p:spPr/>
        <p:txBody>
          <a:bodyPr/>
          <a:lstStyle/>
          <a:p>
            <a:fld id="{30001958-BDCA-4EF0-8563-DD5FD76F6680}" type="datetimeFigureOut">
              <a:rPr kumimoji="1" lang="ja-JP" altLang="en-US" smtClean="0"/>
              <a:pPr/>
              <a:t>2023/6/29</a:t>
            </a:fld>
            <a:endParaRPr kumimoji="1" lang="ja-JP" altLang="en-US"/>
          </a:p>
        </p:txBody>
      </p:sp>
      <p:sp>
        <p:nvSpPr>
          <p:cNvPr id="1053" name="Footer Placeholder 5"/>
          <p:cNvSpPr>
            <a:spLocks noGrp="1"/>
          </p:cNvSpPr>
          <p:nvPr>
            <p:ph type="ftr" sz="quarter" idx="11"/>
          </p:nvPr>
        </p:nvSpPr>
        <p:spPr/>
        <p:txBody>
          <a:bodyPr/>
          <a:lstStyle/>
          <a:p>
            <a:endParaRPr kumimoji="1" lang="ja-JP" altLang="en-US"/>
          </a:p>
        </p:txBody>
      </p:sp>
      <p:sp>
        <p:nvSpPr>
          <p:cNvPr id="1054" name="Slide Number Placeholder 6"/>
          <p:cNvSpPr>
            <a:spLocks noGrp="1"/>
          </p:cNvSpPr>
          <p:nvPr>
            <p:ph type="sldNum" sz="quarter" idx="12"/>
          </p:nvPr>
        </p:nvSpPr>
        <p:spPr/>
        <p:txBody>
          <a:bodyPr/>
          <a:lstStyle/>
          <a:p>
            <a:fld id="{F74B7A0B-EDFD-4081-8CB5-67B15451F7E9}" type="slidenum">
              <a:rPr kumimoji="1" lang="ja-JP" altLang="en-US" smtClean="0"/>
              <a:pPr/>
              <a:t>&lt;#&gt;</a:t>
            </a:fld>
            <a:endParaRPr kumimoji="1" lang="ja-JP" altLang="en-US"/>
          </a:p>
        </p:txBody>
      </p:sp>
    </p:spTree>
    <p:extLst>
      <p:ext uri="{BB962C8B-B14F-4D97-AF65-F5344CB8AC3E}">
        <p14:creationId xmlns="" xmlns:p14="http://schemas.microsoft.com/office/powerpoint/2010/main" val="20001449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56"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1057"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1058"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9"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1060"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61" name="Date Placeholder 6"/>
          <p:cNvSpPr>
            <a:spLocks noGrp="1"/>
          </p:cNvSpPr>
          <p:nvPr>
            <p:ph type="dt" sz="half" idx="10"/>
          </p:nvPr>
        </p:nvSpPr>
        <p:spPr/>
        <p:txBody>
          <a:bodyPr/>
          <a:lstStyle/>
          <a:p>
            <a:fld id="{30001958-BDCA-4EF0-8563-DD5FD76F6680}" type="datetimeFigureOut">
              <a:rPr kumimoji="1" lang="ja-JP" altLang="en-US" smtClean="0"/>
              <a:pPr/>
              <a:t>2023/6/29</a:t>
            </a:fld>
            <a:endParaRPr kumimoji="1" lang="ja-JP" altLang="en-US"/>
          </a:p>
        </p:txBody>
      </p:sp>
      <p:sp>
        <p:nvSpPr>
          <p:cNvPr id="1062" name="Footer Placeholder 7"/>
          <p:cNvSpPr>
            <a:spLocks noGrp="1"/>
          </p:cNvSpPr>
          <p:nvPr>
            <p:ph type="ftr" sz="quarter" idx="11"/>
          </p:nvPr>
        </p:nvSpPr>
        <p:spPr/>
        <p:txBody>
          <a:bodyPr/>
          <a:lstStyle/>
          <a:p>
            <a:endParaRPr kumimoji="1" lang="ja-JP" altLang="en-US"/>
          </a:p>
        </p:txBody>
      </p:sp>
      <p:sp>
        <p:nvSpPr>
          <p:cNvPr id="1063" name="Slide Number Placeholder 8"/>
          <p:cNvSpPr>
            <a:spLocks noGrp="1"/>
          </p:cNvSpPr>
          <p:nvPr>
            <p:ph type="sldNum" sz="quarter" idx="12"/>
          </p:nvPr>
        </p:nvSpPr>
        <p:spPr/>
        <p:txBody>
          <a:bodyPr/>
          <a:lstStyle/>
          <a:p>
            <a:fld id="{F74B7A0B-EDFD-4081-8CB5-67B15451F7E9}" type="slidenum">
              <a:rPr kumimoji="1" lang="ja-JP" altLang="en-US" smtClean="0"/>
              <a:pPr/>
              <a:t>&lt;#&gt;</a:t>
            </a:fld>
            <a:endParaRPr kumimoji="1" lang="ja-JP" altLang="en-US"/>
          </a:p>
        </p:txBody>
      </p:sp>
    </p:spTree>
    <p:extLst>
      <p:ext uri="{BB962C8B-B14F-4D97-AF65-F5344CB8AC3E}">
        <p14:creationId xmlns="" xmlns:p14="http://schemas.microsoft.com/office/powerpoint/2010/main" val="30759010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65" name="Title 1"/>
          <p:cNvSpPr>
            <a:spLocks noGrp="1"/>
          </p:cNvSpPr>
          <p:nvPr>
            <p:ph type="title"/>
          </p:nvPr>
        </p:nvSpPr>
        <p:spPr/>
        <p:txBody>
          <a:bodyPr/>
          <a:lstStyle/>
          <a:p>
            <a:r>
              <a:rPr lang="ja-JP" altLang="en-US"/>
              <a:t>マスター タイトルの書式設定</a:t>
            </a:r>
            <a:endParaRPr lang="en-US" dirty="0"/>
          </a:p>
        </p:txBody>
      </p:sp>
      <p:sp>
        <p:nvSpPr>
          <p:cNvPr id="1066" name="Date Placeholder 2"/>
          <p:cNvSpPr>
            <a:spLocks noGrp="1"/>
          </p:cNvSpPr>
          <p:nvPr>
            <p:ph type="dt" sz="half" idx="10"/>
          </p:nvPr>
        </p:nvSpPr>
        <p:spPr/>
        <p:txBody>
          <a:bodyPr/>
          <a:lstStyle/>
          <a:p>
            <a:fld id="{30001958-BDCA-4EF0-8563-DD5FD76F6680}" type="datetimeFigureOut">
              <a:rPr kumimoji="1" lang="ja-JP" altLang="en-US" smtClean="0"/>
              <a:pPr/>
              <a:t>2023/6/29</a:t>
            </a:fld>
            <a:endParaRPr kumimoji="1" lang="ja-JP" altLang="en-US"/>
          </a:p>
        </p:txBody>
      </p:sp>
      <p:sp>
        <p:nvSpPr>
          <p:cNvPr id="1067" name="Footer Placeholder 3"/>
          <p:cNvSpPr>
            <a:spLocks noGrp="1"/>
          </p:cNvSpPr>
          <p:nvPr>
            <p:ph type="ftr" sz="quarter" idx="11"/>
          </p:nvPr>
        </p:nvSpPr>
        <p:spPr/>
        <p:txBody>
          <a:bodyPr/>
          <a:lstStyle/>
          <a:p>
            <a:endParaRPr kumimoji="1" lang="ja-JP" altLang="en-US"/>
          </a:p>
        </p:txBody>
      </p:sp>
      <p:sp>
        <p:nvSpPr>
          <p:cNvPr id="1068" name="Slide Number Placeholder 4"/>
          <p:cNvSpPr>
            <a:spLocks noGrp="1"/>
          </p:cNvSpPr>
          <p:nvPr>
            <p:ph type="sldNum" sz="quarter" idx="12"/>
          </p:nvPr>
        </p:nvSpPr>
        <p:spPr/>
        <p:txBody>
          <a:bodyPr/>
          <a:lstStyle/>
          <a:p>
            <a:fld id="{F74B7A0B-EDFD-4081-8CB5-67B15451F7E9}" type="slidenum">
              <a:rPr kumimoji="1" lang="ja-JP" altLang="en-US" smtClean="0"/>
              <a:pPr/>
              <a:t>&lt;#&gt;</a:t>
            </a:fld>
            <a:endParaRPr kumimoji="1" lang="ja-JP" altLang="en-US"/>
          </a:p>
        </p:txBody>
      </p:sp>
    </p:spTree>
    <p:extLst>
      <p:ext uri="{BB962C8B-B14F-4D97-AF65-F5344CB8AC3E}">
        <p14:creationId xmlns="" xmlns:p14="http://schemas.microsoft.com/office/powerpoint/2010/main" val="2409651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0" name="Date Placeholder 1"/>
          <p:cNvSpPr>
            <a:spLocks noGrp="1"/>
          </p:cNvSpPr>
          <p:nvPr>
            <p:ph type="dt" sz="half" idx="10"/>
          </p:nvPr>
        </p:nvSpPr>
        <p:spPr/>
        <p:txBody>
          <a:bodyPr/>
          <a:lstStyle/>
          <a:p>
            <a:fld id="{30001958-BDCA-4EF0-8563-DD5FD76F6680}" type="datetimeFigureOut">
              <a:rPr kumimoji="1" lang="ja-JP" altLang="en-US" smtClean="0"/>
              <a:pPr/>
              <a:t>2023/6/29</a:t>
            </a:fld>
            <a:endParaRPr kumimoji="1" lang="ja-JP" altLang="en-US"/>
          </a:p>
        </p:txBody>
      </p:sp>
      <p:sp>
        <p:nvSpPr>
          <p:cNvPr id="1071" name="Footer Placeholder 2"/>
          <p:cNvSpPr>
            <a:spLocks noGrp="1"/>
          </p:cNvSpPr>
          <p:nvPr>
            <p:ph type="ftr" sz="quarter" idx="11"/>
          </p:nvPr>
        </p:nvSpPr>
        <p:spPr/>
        <p:txBody>
          <a:bodyPr/>
          <a:lstStyle/>
          <a:p>
            <a:endParaRPr kumimoji="1" lang="ja-JP" altLang="en-US"/>
          </a:p>
        </p:txBody>
      </p:sp>
      <p:sp>
        <p:nvSpPr>
          <p:cNvPr id="1072" name="Slide Number Placeholder 3"/>
          <p:cNvSpPr>
            <a:spLocks noGrp="1"/>
          </p:cNvSpPr>
          <p:nvPr>
            <p:ph type="sldNum" sz="quarter" idx="12"/>
          </p:nvPr>
        </p:nvSpPr>
        <p:spPr/>
        <p:txBody>
          <a:bodyPr/>
          <a:lstStyle/>
          <a:p>
            <a:fld id="{F74B7A0B-EDFD-4081-8CB5-67B15451F7E9}" type="slidenum">
              <a:rPr kumimoji="1" lang="ja-JP" altLang="en-US" smtClean="0"/>
              <a:pPr/>
              <a:t>&lt;#&gt;</a:t>
            </a:fld>
            <a:endParaRPr kumimoji="1" lang="ja-JP" altLang="en-US"/>
          </a:p>
        </p:txBody>
      </p:sp>
    </p:spTree>
    <p:extLst>
      <p:ext uri="{BB962C8B-B14F-4D97-AF65-F5344CB8AC3E}">
        <p14:creationId xmlns="" xmlns:p14="http://schemas.microsoft.com/office/powerpoint/2010/main" val="20922799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1074"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1075"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76"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1077" name="Date Placeholder 4"/>
          <p:cNvSpPr>
            <a:spLocks noGrp="1"/>
          </p:cNvSpPr>
          <p:nvPr>
            <p:ph type="dt" sz="half" idx="10"/>
          </p:nvPr>
        </p:nvSpPr>
        <p:spPr/>
        <p:txBody>
          <a:bodyPr/>
          <a:lstStyle/>
          <a:p>
            <a:fld id="{30001958-BDCA-4EF0-8563-DD5FD76F6680}" type="datetimeFigureOut">
              <a:rPr kumimoji="1" lang="ja-JP" altLang="en-US" smtClean="0"/>
              <a:pPr/>
              <a:t>2023/6/29</a:t>
            </a:fld>
            <a:endParaRPr kumimoji="1" lang="ja-JP" altLang="en-US"/>
          </a:p>
        </p:txBody>
      </p:sp>
      <p:sp>
        <p:nvSpPr>
          <p:cNvPr id="1078" name="Footer Placeholder 5"/>
          <p:cNvSpPr>
            <a:spLocks noGrp="1"/>
          </p:cNvSpPr>
          <p:nvPr>
            <p:ph type="ftr" sz="quarter" idx="11"/>
          </p:nvPr>
        </p:nvSpPr>
        <p:spPr/>
        <p:txBody>
          <a:bodyPr/>
          <a:lstStyle/>
          <a:p>
            <a:endParaRPr kumimoji="1" lang="ja-JP" altLang="en-US"/>
          </a:p>
        </p:txBody>
      </p:sp>
      <p:sp>
        <p:nvSpPr>
          <p:cNvPr id="1079" name="Slide Number Placeholder 6"/>
          <p:cNvSpPr>
            <a:spLocks noGrp="1"/>
          </p:cNvSpPr>
          <p:nvPr>
            <p:ph type="sldNum" sz="quarter" idx="12"/>
          </p:nvPr>
        </p:nvSpPr>
        <p:spPr/>
        <p:txBody>
          <a:bodyPr/>
          <a:lstStyle/>
          <a:p>
            <a:fld id="{F74B7A0B-EDFD-4081-8CB5-67B15451F7E9}" type="slidenum">
              <a:rPr kumimoji="1" lang="ja-JP" altLang="en-US" smtClean="0"/>
              <a:pPr/>
              <a:t>&lt;#&gt;</a:t>
            </a:fld>
            <a:endParaRPr kumimoji="1" lang="ja-JP" altLang="en-US"/>
          </a:p>
        </p:txBody>
      </p:sp>
    </p:spTree>
    <p:extLst>
      <p:ext uri="{BB962C8B-B14F-4D97-AF65-F5344CB8AC3E}">
        <p14:creationId xmlns="" xmlns:p14="http://schemas.microsoft.com/office/powerpoint/2010/main" val="28119233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1"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1082"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1083"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1084" name="Date Placeholder 4"/>
          <p:cNvSpPr>
            <a:spLocks noGrp="1"/>
          </p:cNvSpPr>
          <p:nvPr>
            <p:ph type="dt" sz="half" idx="10"/>
          </p:nvPr>
        </p:nvSpPr>
        <p:spPr/>
        <p:txBody>
          <a:bodyPr/>
          <a:lstStyle/>
          <a:p>
            <a:fld id="{30001958-BDCA-4EF0-8563-DD5FD76F6680}" type="datetimeFigureOut">
              <a:rPr kumimoji="1" lang="ja-JP" altLang="en-US" smtClean="0"/>
              <a:pPr/>
              <a:t>2023/6/29</a:t>
            </a:fld>
            <a:endParaRPr kumimoji="1" lang="ja-JP" altLang="en-US"/>
          </a:p>
        </p:txBody>
      </p:sp>
      <p:sp>
        <p:nvSpPr>
          <p:cNvPr id="1085" name="Footer Placeholder 5"/>
          <p:cNvSpPr>
            <a:spLocks noGrp="1"/>
          </p:cNvSpPr>
          <p:nvPr>
            <p:ph type="ftr" sz="quarter" idx="11"/>
          </p:nvPr>
        </p:nvSpPr>
        <p:spPr/>
        <p:txBody>
          <a:bodyPr/>
          <a:lstStyle/>
          <a:p>
            <a:endParaRPr kumimoji="1" lang="ja-JP" altLang="en-US"/>
          </a:p>
        </p:txBody>
      </p:sp>
      <p:sp>
        <p:nvSpPr>
          <p:cNvPr id="1086" name="Slide Number Placeholder 6"/>
          <p:cNvSpPr>
            <a:spLocks noGrp="1"/>
          </p:cNvSpPr>
          <p:nvPr>
            <p:ph type="sldNum" sz="quarter" idx="12"/>
          </p:nvPr>
        </p:nvSpPr>
        <p:spPr/>
        <p:txBody>
          <a:bodyPr/>
          <a:lstStyle/>
          <a:p>
            <a:fld id="{F74B7A0B-EDFD-4081-8CB5-67B15451F7E9}" type="slidenum">
              <a:rPr kumimoji="1" lang="ja-JP" altLang="en-US" smtClean="0"/>
              <a:pPr/>
              <a:t>&lt;#&gt;</a:t>
            </a:fld>
            <a:endParaRPr kumimoji="1" lang="ja-JP" altLang="en-US"/>
          </a:p>
        </p:txBody>
      </p:sp>
    </p:spTree>
    <p:extLst>
      <p:ext uri="{BB962C8B-B14F-4D97-AF65-F5344CB8AC3E}">
        <p14:creationId xmlns="" xmlns:p14="http://schemas.microsoft.com/office/powerpoint/2010/main" val="9008883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5"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1026"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27"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30001958-BDCA-4EF0-8563-DD5FD76F6680}" type="datetimeFigureOut">
              <a:rPr kumimoji="1" lang="ja-JP" altLang="en-US" smtClean="0"/>
              <a:pPr/>
              <a:t>2023/6/29</a:t>
            </a:fld>
            <a:endParaRPr kumimoji="1" lang="ja-JP" altLang="en-US"/>
          </a:p>
        </p:txBody>
      </p:sp>
      <p:sp>
        <p:nvSpPr>
          <p:cNvPr id="1028"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1029"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F74B7A0B-EDFD-4081-8CB5-67B15451F7E9}" type="slidenum">
              <a:rPr kumimoji="1" lang="ja-JP" altLang="en-US" smtClean="0"/>
              <a:pPr/>
              <a:t>&lt;#&gt;</a:t>
            </a:fld>
            <a:endParaRPr kumimoji="1" lang="ja-JP" altLang="en-US"/>
          </a:p>
        </p:txBody>
      </p:sp>
    </p:spTree>
    <p:extLst>
      <p:ext uri="{BB962C8B-B14F-4D97-AF65-F5344CB8AC3E}">
        <p14:creationId xmlns="" xmlns:p14="http://schemas.microsoft.com/office/powerpoint/2010/main" val="39683116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1" name="サブタイトル 2"/>
          <p:cNvSpPr>
            <a:spLocks noGrp="1"/>
          </p:cNvSpPr>
          <p:nvPr>
            <p:ph type="subTitle" idx="1"/>
          </p:nvPr>
        </p:nvSpPr>
        <p:spPr>
          <a:xfrm>
            <a:off x="342597" y="3238501"/>
            <a:ext cx="6245091" cy="5133974"/>
          </a:xfrm>
        </p:spPr>
        <p:txBody>
          <a:bodyPr>
            <a:noAutofit/>
          </a:bodyPr>
          <a:lstStyle/>
          <a:p>
            <a:pPr algn="l"/>
            <a:r>
              <a:rPr lang="ja-JP" altLang="ja-JP" sz="1600" dirty="0" smtClean="0">
                <a:latin typeface="HGP創英角ﾎﾟｯﾌﾟ体" pitchFamily="50" charset="-128"/>
                <a:ea typeface="HGP創英角ﾎﾟｯﾌﾟ体" pitchFamily="50" charset="-128"/>
              </a:rPr>
              <a:t>会場・日程・【体験職種】</a:t>
            </a:r>
            <a:r>
              <a:rPr lang="ja-JP" altLang="en-US" sz="1600" dirty="0" smtClean="0">
                <a:latin typeface="HGP創英角ﾎﾟｯﾌﾟ体" pitchFamily="50" charset="-128"/>
                <a:ea typeface="HGP創英角ﾎﾟｯﾌﾟ体" pitchFamily="50" charset="-128"/>
              </a:rPr>
              <a:t>　　　　　　　　　　　　</a:t>
            </a:r>
            <a:r>
              <a:rPr lang="en-US" altLang="ja-JP" sz="1200" dirty="0" smtClean="0">
                <a:latin typeface="HGP創英角ﾎﾟｯﾌﾟ体" pitchFamily="50" charset="-128"/>
                <a:ea typeface="HGP創英角ﾎﾟｯﾌﾟ体" pitchFamily="50" charset="-128"/>
              </a:rPr>
              <a:t>※</a:t>
            </a:r>
            <a:r>
              <a:rPr lang="ja-JP" altLang="ja-JP" sz="1200" dirty="0" smtClean="0">
                <a:latin typeface="HGP創英角ﾎﾟｯﾌﾟ体" pitchFamily="50" charset="-128"/>
                <a:ea typeface="HGP創英角ﾎﾟｯﾌﾟ体" pitchFamily="50" charset="-128"/>
              </a:rPr>
              <a:t>複数</a:t>
            </a:r>
            <a:r>
              <a:rPr lang="ja-JP" altLang="en-US" sz="1200" dirty="0" smtClean="0">
                <a:latin typeface="HGP創英角ﾎﾟｯﾌﾟ体" pitchFamily="50" charset="-128"/>
                <a:ea typeface="HGP創英角ﾎﾟｯﾌﾟ体" pitchFamily="50" charset="-128"/>
              </a:rPr>
              <a:t>会場の</a:t>
            </a:r>
            <a:r>
              <a:rPr lang="ja-JP" altLang="ja-JP" sz="1200" dirty="0" smtClean="0">
                <a:latin typeface="HGP創英角ﾎﾟｯﾌﾟ体" pitchFamily="50" charset="-128"/>
                <a:ea typeface="HGP創英角ﾎﾟｯﾌﾟ体" pitchFamily="50" charset="-128"/>
              </a:rPr>
              <a:t>申し込みも可能です。</a:t>
            </a:r>
            <a:endParaRPr lang="en-US" altLang="ja-JP" sz="1200" dirty="0" smtClean="0">
              <a:latin typeface="HGP創英角ﾎﾟｯﾌﾟ体" pitchFamily="50" charset="-128"/>
              <a:ea typeface="HGP創英角ﾎﾟｯﾌﾟ体" pitchFamily="50" charset="-128"/>
            </a:endParaRPr>
          </a:p>
          <a:p>
            <a:pPr algn="l"/>
            <a:r>
              <a:rPr lang="ja-JP" altLang="ja-JP" sz="1600" dirty="0" smtClean="0">
                <a:latin typeface="HGP創英角ﾎﾟｯﾌﾟ体" pitchFamily="50" charset="-128"/>
                <a:ea typeface="HGP創英角ﾎﾟｯﾌﾟ体" pitchFamily="50" charset="-128"/>
              </a:rPr>
              <a:t>①行田協立診療所歯科</a:t>
            </a:r>
            <a:r>
              <a:rPr lang="ja-JP" altLang="ja-JP" sz="1200" dirty="0" smtClean="0">
                <a:latin typeface="HGP創英角ﾎﾟｯﾌﾟ体" pitchFamily="50" charset="-128"/>
                <a:ea typeface="HGP創英角ﾎﾟｯﾌﾟ体" pitchFamily="50" charset="-128"/>
              </a:rPr>
              <a:t>（行田市本丸</a:t>
            </a:r>
            <a:r>
              <a:rPr lang="en-US" altLang="ja-JP" sz="1200" dirty="0" smtClean="0">
                <a:latin typeface="HGP創英角ﾎﾟｯﾌﾟ体" pitchFamily="50" charset="-128"/>
                <a:ea typeface="HGP創英角ﾎﾟｯﾌﾟ体" pitchFamily="50" charset="-128"/>
              </a:rPr>
              <a:t>18-3</a:t>
            </a:r>
            <a:r>
              <a:rPr lang="ja-JP" altLang="ja-JP" sz="1200" dirty="0" smtClean="0">
                <a:latin typeface="HGP創英角ﾎﾟｯﾌﾟ体" pitchFamily="50" charset="-128"/>
                <a:ea typeface="HGP創英角ﾎﾟｯﾌﾟ体" pitchFamily="50" charset="-128"/>
              </a:rPr>
              <a:t>）</a:t>
            </a:r>
          </a:p>
          <a:p>
            <a:pPr algn="l"/>
            <a:r>
              <a:rPr lang="ja-JP" altLang="en-US" sz="1600" dirty="0" smtClean="0">
                <a:latin typeface="HGP創英角ﾎﾟｯﾌﾟ体" pitchFamily="50" charset="-128"/>
                <a:ea typeface="HGP創英角ﾎﾟｯﾌﾟ体" pitchFamily="50" charset="-128"/>
              </a:rPr>
              <a:t>　</a:t>
            </a:r>
            <a:r>
              <a:rPr lang="en-US" altLang="ja-JP" sz="1600" dirty="0" smtClean="0">
                <a:latin typeface="HGP創英角ﾎﾟｯﾌﾟ体" pitchFamily="50" charset="-128"/>
                <a:ea typeface="HGP創英角ﾎﾟｯﾌﾟ体" pitchFamily="50" charset="-128"/>
              </a:rPr>
              <a:t>7</a:t>
            </a:r>
            <a:r>
              <a:rPr lang="ja-JP" altLang="ja-JP" sz="1600" dirty="0" smtClean="0">
                <a:latin typeface="HGP創英角ﾎﾟｯﾌﾟ体" pitchFamily="50" charset="-128"/>
                <a:ea typeface="HGP創英角ﾎﾟｯﾌﾟ体" pitchFamily="50" charset="-128"/>
              </a:rPr>
              <a:t>月</a:t>
            </a:r>
            <a:r>
              <a:rPr lang="en-US" altLang="ja-JP" sz="1600" dirty="0" smtClean="0">
                <a:latin typeface="HGP創英角ﾎﾟｯﾌﾟ体" pitchFamily="50" charset="-128"/>
                <a:ea typeface="HGP創英角ﾎﾟｯﾌﾟ体" pitchFamily="50" charset="-128"/>
              </a:rPr>
              <a:t>26</a:t>
            </a:r>
            <a:r>
              <a:rPr lang="ja-JP" altLang="ja-JP" sz="1600" dirty="0" smtClean="0">
                <a:latin typeface="HGP創英角ﾎﾟｯﾌﾟ体" pitchFamily="50" charset="-128"/>
                <a:ea typeface="HGP創英角ﾎﾟｯﾌﾟ体" pitchFamily="50" charset="-128"/>
              </a:rPr>
              <a:t>日（水）</a:t>
            </a:r>
            <a:r>
              <a:rPr lang="en-US" altLang="ja-JP" sz="1600" dirty="0" smtClean="0">
                <a:latin typeface="HGP創英角ﾎﾟｯﾌﾟ体" pitchFamily="50" charset="-128"/>
                <a:ea typeface="HGP創英角ﾎﾟｯﾌﾟ体" pitchFamily="50" charset="-128"/>
              </a:rPr>
              <a:t>14:00</a:t>
            </a:r>
            <a:r>
              <a:rPr lang="ja-JP" altLang="ja-JP" sz="1600" dirty="0" smtClean="0">
                <a:latin typeface="HGP創英角ﾎﾟｯﾌﾟ体" pitchFamily="50" charset="-128"/>
                <a:ea typeface="HGP創英角ﾎﾟｯﾌﾟ体" pitchFamily="50" charset="-128"/>
              </a:rPr>
              <a:t>～</a:t>
            </a:r>
            <a:r>
              <a:rPr lang="en-US" altLang="ja-JP" sz="1600" dirty="0" smtClean="0">
                <a:latin typeface="HGP創英角ﾎﾟｯﾌﾟ体" pitchFamily="50" charset="-128"/>
                <a:ea typeface="HGP創英角ﾎﾟｯﾌﾟ体" pitchFamily="50" charset="-128"/>
              </a:rPr>
              <a:t>15:30</a:t>
            </a:r>
            <a:r>
              <a:rPr lang="ja-JP" altLang="ja-JP" sz="1600" dirty="0" smtClean="0">
                <a:latin typeface="HGP創英角ﾎﾟｯﾌﾟ体" pitchFamily="50" charset="-128"/>
                <a:ea typeface="HGP創英角ﾎﾟｯﾌﾟ体" pitchFamily="50" charset="-128"/>
              </a:rPr>
              <a:t>　【歯科医師・歯科衛生士】</a:t>
            </a:r>
          </a:p>
          <a:p>
            <a:pPr algn="l"/>
            <a:r>
              <a:rPr lang="ja-JP" altLang="ja-JP" sz="1600" dirty="0" smtClean="0">
                <a:latin typeface="HGP創英角ﾎﾟｯﾌﾟ体" pitchFamily="50" charset="-128"/>
                <a:ea typeface="HGP創英角ﾎﾟｯﾌﾟ体" pitchFamily="50" charset="-128"/>
              </a:rPr>
              <a:t>②生協歯科</a:t>
            </a:r>
            <a:r>
              <a:rPr lang="ja-JP" altLang="ja-JP" sz="1200" dirty="0" smtClean="0">
                <a:latin typeface="HGP創英角ﾎﾟｯﾌﾟ体" pitchFamily="50" charset="-128"/>
                <a:ea typeface="HGP創英角ﾎﾟｯﾌﾟ体" pitchFamily="50" charset="-128"/>
              </a:rPr>
              <a:t>（さいたま市緑区東浦和</a:t>
            </a:r>
            <a:r>
              <a:rPr lang="en-US" altLang="ja-JP" sz="1200" dirty="0" smtClean="0">
                <a:latin typeface="HGP創英角ﾎﾟｯﾌﾟ体" pitchFamily="50" charset="-128"/>
                <a:ea typeface="HGP創英角ﾎﾟｯﾌﾟ体" pitchFamily="50" charset="-128"/>
              </a:rPr>
              <a:t>6-16-1</a:t>
            </a:r>
            <a:r>
              <a:rPr lang="ja-JP" altLang="ja-JP" sz="1200" dirty="0" smtClean="0">
                <a:latin typeface="HGP創英角ﾎﾟｯﾌﾟ体" pitchFamily="50" charset="-128"/>
                <a:ea typeface="HGP創英角ﾎﾟｯﾌﾟ体" pitchFamily="50" charset="-128"/>
              </a:rPr>
              <a:t>）</a:t>
            </a:r>
          </a:p>
          <a:p>
            <a:pPr algn="l"/>
            <a:r>
              <a:rPr lang="ja-JP" altLang="en-US" sz="1600" dirty="0" smtClean="0">
                <a:latin typeface="HGP創英角ﾎﾟｯﾌﾟ体" pitchFamily="50" charset="-128"/>
                <a:ea typeface="HGP創英角ﾎﾟｯﾌﾟ体" pitchFamily="50" charset="-128"/>
              </a:rPr>
              <a:t>　</a:t>
            </a:r>
            <a:r>
              <a:rPr lang="en-US" altLang="ja-JP" sz="1600" dirty="0" smtClean="0">
                <a:latin typeface="HGP創英角ﾎﾟｯﾌﾟ体" pitchFamily="50" charset="-128"/>
                <a:ea typeface="HGP創英角ﾎﾟｯﾌﾟ体" pitchFamily="50" charset="-128"/>
              </a:rPr>
              <a:t>8</a:t>
            </a:r>
            <a:r>
              <a:rPr lang="ja-JP" altLang="ja-JP" sz="1600" dirty="0" smtClean="0">
                <a:latin typeface="HGP創英角ﾎﾟｯﾌﾟ体" pitchFamily="50" charset="-128"/>
                <a:ea typeface="HGP創英角ﾎﾟｯﾌﾟ体" pitchFamily="50" charset="-128"/>
              </a:rPr>
              <a:t>月</a:t>
            </a:r>
            <a:r>
              <a:rPr lang="en-US" altLang="ja-JP" sz="1600" dirty="0" smtClean="0">
                <a:latin typeface="HGP創英角ﾎﾟｯﾌﾟ体" pitchFamily="50" charset="-128"/>
                <a:ea typeface="HGP創英角ﾎﾟｯﾌﾟ体" pitchFamily="50" charset="-128"/>
              </a:rPr>
              <a:t>2</a:t>
            </a:r>
            <a:r>
              <a:rPr lang="ja-JP" altLang="ja-JP" sz="1600" dirty="0" smtClean="0">
                <a:latin typeface="HGP創英角ﾎﾟｯﾌﾟ体" pitchFamily="50" charset="-128"/>
                <a:ea typeface="HGP創英角ﾎﾟｯﾌﾟ体" pitchFamily="50" charset="-128"/>
              </a:rPr>
              <a:t>日（水）　一部</a:t>
            </a:r>
            <a:r>
              <a:rPr lang="en-US" altLang="ja-JP" sz="1600" dirty="0" smtClean="0">
                <a:latin typeface="HGP創英角ﾎﾟｯﾌﾟ体" pitchFamily="50" charset="-128"/>
                <a:ea typeface="HGP創英角ﾎﾟｯﾌﾟ体" pitchFamily="50" charset="-128"/>
              </a:rPr>
              <a:t>14:00</a:t>
            </a:r>
            <a:r>
              <a:rPr lang="ja-JP" altLang="ja-JP" sz="1600" dirty="0" smtClean="0">
                <a:latin typeface="HGP創英角ﾎﾟｯﾌﾟ体" pitchFamily="50" charset="-128"/>
                <a:ea typeface="HGP創英角ﾎﾟｯﾌﾟ体" pitchFamily="50" charset="-128"/>
              </a:rPr>
              <a:t>～</a:t>
            </a:r>
            <a:r>
              <a:rPr lang="en-US" altLang="ja-JP" sz="1600" dirty="0" smtClean="0">
                <a:latin typeface="HGP創英角ﾎﾟｯﾌﾟ体" pitchFamily="50" charset="-128"/>
                <a:ea typeface="HGP創英角ﾎﾟｯﾌﾟ体" pitchFamily="50" charset="-128"/>
              </a:rPr>
              <a:t>15:30</a:t>
            </a:r>
            <a:r>
              <a:rPr lang="ja-JP" altLang="ja-JP" sz="1600" dirty="0" smtClean="0">
                <a:latin typeface="HGP創英角ﾎﾟｯﾌﾟ体" pitchFamily="50" charset="-128"/>
                <a:ea typeface="HGP創英角ﾎﾟｯﾌﾟ体" pitchFamily="50" charset="-128"/>
              </a:rPr>
              <a:t>　二部</a:t>
            </a:r>
            <a:r>
              <a:rPr lang="en-US" altLang="ja-JP" sz="1600" dirty="0" smtClean="0">
                <a:latin typeface="HGP創英角ﾎﾟｯﾌﾟ体" pitchFamily="50" charset="-128"/>
                <a:ea typeface="HGP創英角ﾎﾟｯﾌﾟ体" pitchFamily="50" charset="-128"/>
              </a:rPr>
              <a:t>15:30</a:t>
            </a:r>
            <a:r>
              <a:rPr lang="ja-JP" altLang="ja-JP" sz="1600" dirty="0" smtClean="0">
                <a:latin typeface="HGP創英角ﾎﾟｯﾌﾟ体" pitchFamily="50" charset="-128"/>
                <a:ea typeface="HGP創英角ﾎﾟｯﾌﾟ体" pitchFamily="50" charset="-128"/>
              </a:rPr>
              <a:t>～</a:t>
            </a:r>
            <a:r>
              <a:rPr lang="en-US" altLang="ja-JP" sz="1600" dirty="0" smtClean="0">
                <a:latin typeface="HGP創英角ﾎﾟｯﾌﾟ体" pitchFamily="50" charset="-128"/>
                <a:ea typeface="HGP創英角ﾎﾟｯﾌﾟ体" pitchFamily="50" charset="-128"/>
              </a:rPr>
              <a:t>17:00</a:t>
            </a:r>
            <a:endParaRPr lang="ja-JP" altLang="ja-JP" sz="1600" dirty="0" smtClean="0">
              <a:latin typeface="HGP創英角ﾎﾟｯﾌﾟ体" pitchFamily="50" charset="-128"/>
              <a:ea typeface="HGP創英角ﾎﾟｯﾌﾟ体" pitchFamily="50" charset="-128"/>
            </a:endParaRPr>
          </a:p>
          <a:p>
            <a:pPr algn="l"/>
            <a:r>
              <a:rPr lang="ja-JP" altLang="en-US" sz="1600" dirty="0" smtClean="0">
                <a:latin typeface="HGP創英角ﾎﾟｯﾌﾟ体" pitchFamily="50" charset="-128"/>
                <a:ea typeface="HGP創英角ﾎﾟｯﾌﾟ体" pitchFamily="50" charset="-128"/>
              </a:rPr>
              <a:t>　</a:t>
            </a:r>
            <a:r>
              <a:rPr lang="ja-JP" altLang="ja-JP" sz="1600" dirty="0" smtClean="0">
                <a:latin typeface="HGP創英角ﾎﾟｯﾌﾟ体" pitchFamily="50" charset="-128"/>
                <a:ea typeface="HGP創英角ﾎﾟｯﾌﾟ体" pitchFamily="50" charset="-128"/>
              </a:rPr>
              <a:t>【歯科・歯科衛生士・歯科技工士】</a:t>
            </a:r>
          </a:p>
          <a:p>
            <a:pPr algn="l"/>
            <a:r>
              <a:rPr lang="ja-JP" altLang="ja-JP" sz="1600" dirty="0" smtClean="0">
                <a:latin typeface="HGP創英角ﾎﾟｯﾌﾟ体" pitchFamily="50" charset="-128"/>
                <a:ea typeface="HGP創英角ﾎﾟｯﾌﾟ体" pitchFamily="50" charset="-128"/>
              </a:rPr>
              <a:t>③埼玉西協同病院歯科</a:t>
            </a:r>
            <a:r>
              <a:rPr lang="ja-JP" altLang="ja-JP" sz="1200" dirty="0" smtClean="0">
                <a:latin typeface="HGP創英角ﾎﾟｯﾌﾟ体" pitchFamily="50" charset="-128"/>
                <a:ea typeface="HGP創英角ﾎﾟｯﾌﾟ体" pitchFamily="50" charset="-128"/>
              </a:rPr>
              <a:t>（所沢市中富</a:t>
            </a:r>
            <a:r>
              <a:rPr lang="en-US" altLang="ja-JP" sz="1200" dirty="0" smtClean="0">
                <a:latin typeface="HGP創英角ﾎﾟｯﾌﾟ体" pitchFamily="50" charset="-128"/>
                <a:ea typeface="HGP創英角ﾎﾟｯﾌﾟ体" pitchFamily="50" charset="-128"/>
              </a:rPr>
              <a:t>1865</a:t>
            </a:r>
            <a:r>
              <a:rPr lang="ja-JP" altLang="ja-JP" sz="1200" dirty="0" smtClean="0">
                <a:latin typeface="HGP創英角ﾎﾟｯﾌﾟ体" pitchFamily="50" charset="-128"/>
                <a:ea typeface="HGP創英角ﾎﾟｯﾌﾟ体" pitchFamily="50" charset="-128"/>
              </a:rPr>
              <a:t>）</a:t>
            </a:r>
          </a:p>
          <a:p>
            <a:pPr algn="l"/>
            <a:r>
              <a:rPr lang="ja-JP" altLang="en-US" sz="1600" dirty="0" smtClean="0">
                <a:latin typeface="HGP創英角ﾎﾟｯﾌﾟ体" pitchFamily="50" charset="-128"/>
                <a:ea typeface="HGP創英角ﾎﾟｯﾌﾟ体" pitchFamily="50" charset="-128"/>
              </a:rPr>
              <a:t>　</a:t>
            </a:r>
            <a:r>
              <a:rPr lang="en-US" altLang="ja-JP" sz="1600" dirty="0" smtClean="0">
                <a:latin typeface="HGP創英角ﾎﾟｯﾌﾟ体" pitchFamily="50" charset="-128"/>
                <a:ea typeface="HGP創英角ﾎﾟｯﾌﾟ体" pitchFamily="50" charset="-128"/>
              </a:rPr>
              <a:t>8</a:t>
            </a:r>
            <a:r>
              <a:rPr lang="ja-JP" altLang="ja-JP" sz="1600" dirty="0" smtClean="0">
                <a:latin typeface="HGP創英角ﾎﾟｯﾌﾟ体" pitchFamily="50" charset="-128"/>
                <a:ea typeface="HGP創英角ﾎﾟｯﾌﾟ体" pitchFamily="50" charset="-128"/>
              </a:rPr>
              <a:t>月</a:t>
            </a:r>
            <a:r>
              <a:rPr lang="en-US" altLang="ja-JP" sz="1600" dirty="0" smtClean="0">
                <a:latin typeface="HGP創英角ﾎﾟｯﾌﾟ体" pitchFamily="50" charset="-128"/>
                <a:ea typeface="HGP創英角ﾎﾟｯﾌﾟ体" pitchFamily="50" charset="-128"/>
              </a:rPr>
              <a:t>5</a:t>
            </a:r>
            <a:r>
              <a:rPr lang="ja-JP" altLang="ja-JP" sz="1600" dirty="0" smtClean="0">
                <a:latin typeface="HGP創英角ﾎﾟｯﾌﾟ体" pitchFamily="50" charset="-128"/>
                <a:ea typeface="HGP創英角ﾎﾟｯﾌﾟ体" pitchFamily="50" charset="-128"/>
              </a:rPr>
              <a:t>日（土）</a:t>
            </a:r>
            <a:r>
              <a:rPr lang="en-US" altLang="ja-JP" sz="1600" dirty="0" smtClean="0">
                <a:latin typeface="HGP創英角ﾎﾟｯﾌﾟ体" pitchFamily="50" charset="-128"/>
                <a:ea typeface="HGP創英角ﾎﾟｯﾌﾟ体" pitchFamily="50" charset="-128"/>
              </a:rPr>
              <a:t>14:00</a:t>
            </a:r>
            <a:r>
              <a:rPr lang="ja-JP" altLang="ja-JP" sz="1600" dirty="0" smtClean="0">
                <a:latin typeface="HGP創英角ﾎﾟｯﾌﾟ体" pitchFamily="50" charset="-128"/>
                <a:ea typeface="HGP創英角ﾎﾟｯﾌﾟ体" pitchFamily="50" charset="-128"/>
              </a:rPr>
              <a:t>～</a:t>
            </a:r>
            <a:r>
              <a:rPr lang="en-US" altLang="ja-JP" sz="1600" dirty="0" smtClean="0">
                <a:latin typeface="HGP創英角ﾎﾟｯﾌﾟ体" pitchFamily="50" charset="-128"/>
                <a:ea typeface="HGP創英角ﾎﾟｯﾌﾟ体" pitchFamily="50" charset="-128"/>
              </a:rPr>
              <a:t>15:30</a:t>
            </a:r>
            <a:r>
              <a:rPr lang="ja-JP" altLang="ja-JP" sz="1600" dirty="0" smtClean="0">
                <a:latin typeface="HGP創英角ﾎﾟｯﾌﾟ体" pitchFamily="50" charset="-128"/>
                <a:ea typeface="HGP創英角ﾎﾟｯﾌﾟ体" pitchFamily="50" charset="-128"/>
              </a:rPr>
              <a:t>　【歯科医師・歯科衛生士】</a:t>
            </a:r>
          </a:p>
          <a:p>
            <a:pPr algn="l"/>
            <a:r>
              <a:rPr lang="ja-JP" altLang="ja-JP" sz="1600" dirty="0" smtClean="0">
                <a:latin typeface="HGP創英角ﾎﾟｯﾌﾟ体" pitchFamily="50" charset="-128"/>
                <a:ea typeface="HGP創英角ﾎﾟｯﾌﾟ体" pitchFamily="50" charset="-128"/>
              </a:rPr>
              <a:t>④あさか虹の歯科</a:t>
            </a:r>
            <a:r>
              <a:rPr lang="ja-JP" altLang="ja-JP" sz="1200" dirty="0" smtClean="0">
                <a:latin typeface="HGP創英角ﾎﾟｯﾌﾟ体" pitchFamily="50" charset="-128"/>
                <a:ea typeface="HGP創英角ﾎﾟｯﾌﾟ体" pitchFamily="50" charset="-128"/>
              </a:rPr>
              <a:t>（朝霞市浜崎</a:t>
            </a:r>
            <a:r>
              <a:rPr lang="en-US" altLang="ja-JP" sz="1200" dirty="0" smtClean="0">
                <a:latin typeface="HGP創英角ﾎﾟｯﾌﾟ体" pitchFamily="50" charset="-128"/>
                <a:ea typeface="HGP創英角ﾎﾟｯﾌﾟ体" pitchFamily="50" charset="-128"/>
              </a:rPr>
              <a:t>724-2</a:t>
            </a:r>
            <a:r>
              <a:rPr lang="ja-JP" altLang="ja-JP" sz="1200" dirty="0" smtClean="0">
                <a:latin typeface="HGP創英角ﾎﾟｯﾌﾟ体" pitchFamily="50" charset="-128"/>
                <a:ea typeface="HGP創英角ﾎﾟｯﾌﾟ体" pitchFamily="50" charset="-128"/>
              </a:rPr>
              <a:t>）</a:t>
            </a:r>
          </a:p>
          <a:p>
            <a:pPr algn="l"/>
            <a:r>
              <a:rPr lang="ja-JP" altLang="en-US" sz="1600" dirty="0" smtClean="0">
                <a:latin typeface="HGP創英角ﾎﾟｯﾌﾟ体" pitchFamily="50" charset="-128"/>
                <a:ea typeface="HGP創英角ﾎﾟｯﾌﾟ体" pitchFamily="50" charset="-128"/>
              </a:rPr>
              <a:t>　</a:t>
            </a:r>
            <a:r>
              <a:rPr lang="en-US" altLang="ja-JP" sz="1600" dirty="0" smtClean="0">
                <a:latin typeface="HGP創英角ﾎﾟｯﾌﾟ体" pitchFamily="50" charset="-128"/>
                <a:ea typeface="HGP創英角ﾎﾟｯﾌﾟ体" pitchFamily="50" charset="-128"/>
              </a:rPr>
              <a:t>8</a:t>
            </a:r>
            <a:r>
              <a:rPr lang="ja-JP" altLang="ja-JP" sz="1600" dirty="0" smtClean="0">
                <a:latin typeface="HGP創英角ﾎﾟｯﾌﾟ体" pitchFamily="50" charset="-128"/>
                <a:ea typeface="HGP創英角ﾎﾟｯﾌﾟ体" pitchFamily="50" charset="-128"/>
              </a:rPr>
              <a:t>月</a:t>
            </a:r>
            <a:r>
              <a:rPr lang="en-US" altLang="ja-JP" sz="1600" dirty="0" smtClean="0">
                <a:latin typeface="HGP創英角ﾎﾟｯﾌﾟ体" pitchFamily="50" charset="-128"/>
                <a:ea typeface="HGP創英角ﾎﾟｯﾌﾟ体" pitchFamily="50" charset="-128"/>
              </a:rPr>
              <a:t>11</a:t>
            </a:r>
            <a:r>
              <a:rPr lang="ja-JP" altLang="ja-JP" sz="1600" dirty="0" smtClean="0">
                <a:latin typeface="HGP創英角ﾎﾟｯﾌﾟ体" pitchFamily="50" charset="-128"/>
                <a:ea typeface="HGP創英角ﾎﾟｯﾌﾟ体" pitchFamily="50" charset="-128"/>
              </a:rPr>
              <a:t>日（金・祝）　一部</a:t>
            </a:r>
            <a:r>
              <a:rPr lang="en-US" altLang="ja-JP" sz="1600" dirty="0" smtClean="0">
                <a:latin typeface="HGP創英角ﾎﾟｯﾌﾟ体" pitchFamily="50" charset="-128"/>
                <a:ea typeface="HGP創英角ﾎﾟｯﾌﾟ体" pitchFamily="50" charset="-128"/>
              </a:rPr>
              <a:t>9:30</a:t>
            </a:r>
            <a:r>
              <a:rPr lang="ja-JP" altLang="ja-JP" sz="1600" dirty="0" smtClean="0">
                <a:latin typeface="HGP創英角ﾎﾟｯﾌﾟ体" pitchFamily="50" charset="-128"/>
                <a:ea typeface="HGP創英角ﾎﾟｯﾌﾟ体" pitchFamily="50" charset="-128"/>
              </a:rPr>
              <a:t>～</a:t>
            </a:r>
            <a:r>
              <a:rPr lang="en-US" altLang="ja-JP" sz="1600" dirty="0" smtClean="0">
                <a:latin typeface="HGP創英角ﾎﾟｯﾌﾟ体" pitchFamily="50" charset="-128"/>
                <a:ea typeface="HGP創英角ﾎﾟｯﾌﾟ体" pitchFamily="50" charset="-128"/>
              </a:rPr>
              <a:t>11:00</a:t>
            </a:r>
            <a:r>
              <a:rPr lang="ja-JP" altLang="ja-JP" sz="1600" dirty="0" smtClean="0">
                <a:latin typeface="HGP創英角ﾎﾟｯﾌﾟ体" pitchFamily="50" charset="-128"/>
                <a:ea typeface="HGP創英角ﾎﾟｯﾌﾟ体" pitchFamily="50" charset="-128"/>
              </a:rPr>
              <a:t>　二部</a:t>
            </a:r>
            <a:r>
              <a:rPr lang="en-US" altLang="ja-JP" sz="1600" dirty="0" smtClean="0">
                <a:latin typeface="HGP創英角ﾎﾟｯﾌﾟ体" pitchFamily="50" charset="-128"/>
                <a:ea typeface="HGP創英角ﾎﾟｯﾌﾟ体" pitchFamily="50" charset="-128"/>
              </a:rPr>
              <a:t>11:00</a:t>
            </a:r>
            <a:r>
              <a:rPr lang="ja-JP" altLang="ja-JP" sz="1600" dirty="0" smtClean="0">
                <a:latin typeface="HGP創英角ﾎﾟｯﾌﾟ体" pitchFamily="50" charset="-128"/>
                <a:ea typeface="HGP創英角ﾎﾟｯﾌﾟ体" pitchFamily="50" charset="-128"/>
              </a:rPr>
              <a:t>～</a:t>
            </a:r>
            <a:r>
              <a:rPr lang="en-US" altLang="ja-JP" sz="1600" dirty="0" smtClean="0">
                <a:latin typeface="HGP創英角ﾎﾟｯﾌﾟ体" pitchFamily="50" charset="-128"/>
                <a:ea typeface="HGP創英角ﾎﾟｯﾌﾟ体" pitchFamily="50" charset="-128"/>
              </a:rPr>
              <a:t>12:30</a:t>
            </a:r>
            <a:endParaRPr lang="ja-JP" altLang="ja-JP" sz="1600" dirty="0" smtClean="0">
              <a:latin typeface="HGP創英角ﾎﾟｯﾌﾟ体" pitchFamily="50" charset="-128"/>
              <a:ea typeface="HGP創英角ﾎﾟｯﾌﾟ体" pitchFamily="50" charset="-128"/>
            </a:endParaRPr>
          </a:p>
          <a:p>
            <a:pPr algn="l"/>
            <a:r>
              <a:rPr lang="ja-JP" altLang="en-US" sz="1600" dirty="0" smtClean="0">
                <a:latin typeface="HGP創英角ﾎﾟｯﾌﾟ体" pitchFamily="50" charset="-128"/>
                <a:ea typeface="HGP創英角ﾎﾟｯﾌﾟ体" pitchFamily="50" charset="-128"/>
              </a:rPr>
              <a:t>　</a:t>
            </a:r>
            <a:r>
              <a:rPr lang="ja-JP" altLang="ja-JP" sz="1600" dirty="0" smtClean="0">
                <a:latin typeface="HGP創英角ﾎﾟｯﾌﾟ体" pitchFamily="50" charset="-128"/>
                <a:ea typeface="HGP創英角ﾎﾟｯﾌﾟ体" pitchFamily="50" charset="-128"/>
              </a:rPr>
              <a:t>【歯科医師・歯科衛生士】</a:t>
            </a:r>
          </a:p>
          <a:p>
            <a:pPr algn="l"/>
            <a:r>
              <a:rPr lang="ja-JP" altLang="en-US" sz="1600" b="1" dirty="0" smtClean="0">
                <a:latin typeface="HGP創英角ﾎﾟｯﾌﾟ体" pitchFamily="50" charset="-128"/>
                <a:ea typeface="HGP創英角ﾎﾟｯﾌﾟ体" pitchFamily="50" charset="-128"/>
              </a:rPr>
              <a:t>体験</a:t>
            </a:r>
            <a:r>
              <a:rPr lang="ja-JP" altLang="en-US" sz="1600" b="1" dirty="0">
                <a:latin typeface="HGP創英角ﾎﾟｯﾌﾟ体" pitchFamily="50" charset="-128"/>
                <a:ea typeface="HGP創英角ﾎﾟｯﾌﾟ体" pitchFamily="50" charset="-128"/>
              </a:rPr>
              <a:t>内容</a:t>
            </a:r>
            <a:r>
              <a:rPr lang="ja-JP" altLang="en-US" sz="2000" b="1" dirty="0" smtClean="0">
                <a:latin typeface="HGP創英角ﾎﾟｯﾌﾟ体" pitchFamily="50" charset="-128"/>
                <a:ea typeface="HGP創英角ﾎﾟｯﾌﾟ体" pitchFamily="50" charset="-128"/>
              </a:rPr>
              <a:t>：</a:t>
            </a:r>
            <a:r>
              <a:rPr lang="ja-JP" altLang="ja-JP" sz="1600" dirty="0" smtClean="0">
                <a:latin typeface="HGP創英角ﾎﾟｯﾌﾟ体" pitchFamily="50" charset="-128"/>
                <a:ea typeface="HGP創英角ﾎﾟｯﾌﾟ体" pitchFamily="50" charset="-128"/>
              </a:rPr>
              <a:t>歯科医師（実技・講義）</a:t>
            </a:r>
            <a:r>
              <a:rPr lang="ja-JP" altLang="en-US" sz="1600" dirty="0" smtClean="0">
                <a:latin typeface="HGP創英角ﾎﾟｯﾌﾟ体" pitchFamily="50" charset="-128"/>
                <a:ea typeface="HGP創英角ﾎﾟｯﾌﾟ体" pitchFamily="50" charset="-128"/>
              </a:rPr>
              <a:t>　</a:t>
            </a:r>
            <a:r>
              <a:rPr lang="ja-JP" altLang="ja-JP" sz="1600" dirty="0" smtClean="0">
                <a:latin typeface="HGP創英角ﾎﾟｯﾌﾟ体" pitchFamily="50" charset="-128"/>
                <a:ea typeface="HGP創英角ﾎﾟｯﾌﾟ体" pitchFamily="50" charset="-128"/>
              </a:rPr>
              <a:t>歯科衛生士（歯石除去、他）</a:t>
            </a:r>
            <a:endParaRPr lang="en-US" altLang="ja-JP" sz="1600" dirty="0" smtClean="0">
              <a:latin typeface="HGP創英角ﾎﾟｯﾌﾟ体" pitchFamily="50" charset="-128"/>
              <a:ea typeface="HGP創英角ﾎﾟｯﾌﾟ体" pitchFamily="50" charset="-128"/>
            </a:endParaRPr>
          </a:p>
          <a:p>
            <a:pPr algn="l"/>
            <a:r>
              <a:rPr lang="ja-JP" altLang="en-US" sz="1600" dirty="0" smtClean="0">
                <a:latin typeface="HGP創英角ﾎﾟｯﾌﾟ体" pitchFamily="50" charset="-128"/>
                <a:ea typeface="HGP創英角ﾎﾟｯﾌﾟ体" pitchFamily="50" charset="-128"/>
              </a:rPr>
              <a:t>　</a:t>
            </a:r>
            <a:r>
              <a:rPr lang="ja-JP" altLang="ja-JP" sz="1600" dirty="0" smtClean="0">
                <a:latin typeface="HGP創英角ﾎﾟｯﾌﾟ体" pitchFamily="50" charset="-128"/>
                <a:ea typeface="HGP創英角ﾎﾟｯﾌﾟ体" pitchFamily="50" charset="-128"/>
              </a:rPr>
              <a:t>歯科技工士（作業体験）就職相談、事業所見学</a:t>
            </a:r>
            <a:r>
              <a:rPr lang="ja-JP" altLang="en-US" sz="1600" b="1" dirty="0" smtClean="0">
                <a:latin typeface="HGP創英角ﾎﾟｯﾌﾟ体" pitchFamily="50" charset="-128"/>
                <a:ea typeface="HGP創英角ﾎﾟｯﾌﾟ体" pitchFamily="50" charset="-128"/>
              </a:rPr>
              <a:t>など</a:t>
            </a:r>
            <a:r>
              <a:rPr lang="ja-JP" altLang="en-US" sz="1600" b="1" dirty="0">
                <a:latin typeface="HGP創英角ﾎﾟｯﾌﾟ体" pitchFamily="50" charset="-128"/>
                <a:ea typeface="HGP創英角ﾎﾟｯﾌﾟ体" pitchFamily="50" charset="-128"/>
              </a:rPr>
              <a:t>　</a:t>
            </a:r>
            <a:r>
              <a:rPr lang="ja-JP" altLang="en-US" sz="1600" dirty="0">
                <a:latin typeface="HGP創英角ﾎﾟｯﾌﾟ体" pitchFamily="50" charset="-128"/>
                <a:ea typeface="HGP創英角ﾎﾟｯﾌﾟ体" pitchFamily="50" charset="-128"/>
              </a:rPr>
              <a:t>　　　　　　　　　　　　　　　　　　　　　　　　　　　　　　　　　　　　　　　　　　　　　　　　　</a:t>
            </a:r>
            <a:endParaRPr lang="en-US" altLang="ja-JP" sz="1600" dirty="0">
              <a:latin typeface="HGP創英角ﾎﾟｯﾌﾟ体" pitchFamily="50" charset="-128"/>
              <a:ea typeface="HGP創英角ﾎﾟｯﾌﾟ体" pitchFamily="50" charset="-128"/>
            </a:endParaRPr>
          </a:p>
          <a:p>
            <a:pPr algn="l"/>
            <a:r>
              <a:rPr lang="ja-JP" altLang="en-US" sz="1600" b="1" dirty="0" smtClean="0">
                <a:latin typeface="HGP創英角ﾎﾟｯﾌﾟ体" pitchFamily="50" charset="-128"/>
                <a:ea typeface="HGP創英角ﾎﾟｯﾌﾟ体" pitchFamily="50" charset="-128"/>
              </a:rPr>
              <a:t>参加費：無料</a:t>
            </a:r>
            <a:endParaRPr lang="ja-JP" altLang="en-US" sz="1400" b="1" dirty="0" smtClean="0">
              <a:latin typeface="HGP創英角ﾎﾟｯﾌﾟ体" pitchFamily="50" charset="-128"/>
              <a:ea typeface="HGP創英角ﾎﾟｯﾌﾟ体" pitchFamily="50" charset="-128"/>
            </a:endParaRPr>
          </a:p>
          <a:p>
            <a:pPr algn="l"/>
            <a:r>
              <a:rPr lang="ja-JP" altLang="en-US" sz="1600" b="1" dirty="0" smtClean="0">
                <a:latin typeface="HGP創英角ﾎﾟｯﾌﾟ体" pitchFamily="50" charset="-128"/>
                <a:ea typeface="HGP創英角ﾎﾟｯﾌﾟ体" pitchFamily="50" charset="-128"/>
              </a:rPr>
              <a:t>申込み</a:t>
            </a:r>
            <a:r>
              <a:rPr lang="ja-JP" altLang="en-US" sz="1600" b="1" dirty="0">
                <a:latin typeface="HGP創英角ﾎﾟｯﾌﾟ体" pitchFamily="50" charset="-128"/>
                <a:ea typeface="HGP創英角ﾎﾟｯﾌﾟ体" pitchFamily="50" charset="-128"/>
              </a:rPr>
              <a:t>締め切り</a:t>
            </a:r>
            <a:r>
              <a:rPr lang="ja-JP" altLang="en-US" sz="2000" b="1" dirty="0">
                <a:latin typeface="HGP創英角ﾎﾟｯﾌﾟ体" pitchFamily="50" charset="-128"/>
                <a:ea typeface="HGP創英角ﾎﾟｯﾌﾟ体" pitchFamily="50" charset="-128"/>
              </a:rPr>
              <a:t>　</a:t>
            </a:r>
            <a:r>
              <a:rPr lang="en-US" altLang="ja-JP" sz="2000" b="1" u="sng" dirty="0">
                <a:latin typeface="HGP創英角ﾎﾟｯﾌﾟ体" pitchFamily="50" charset="-128"/>
                <a:ea typeface="HGP創英角ﾎﾟｯﾌﾟ体" pitchFamily="50" charset="-128"/>
              </a:rPr>
              <a:t>7</a:t>
            </a:r>
            <a:r>
              <a:rPr lang="ja-JP" altLang="en-US" sz="2000" b="1" u="sng" dirty="0" smtClean="0">
                <a:latin typeface="HGP創英角ﾎﾟｯﾌﾟ体" pitchFamily="50" charset="-128"/>
                <a:ea typeface="HGP創英角ﾎﾟｯﾌﾟ体" pitchFamily="50" charset="-128"/>
              </a:rPr>
              <a:t>月</a:t>
            </a:r>
            <a:r>
              <a:rPr lang="en-US" altLang="ja-JP" sz="2000" b="1" u="sng" dirty="0" smtClean="0">
                <a:latin typeface="HGP創英角ﾎﾟｯﾌﾟ体" pitchFamily="50" charset="-128"/>
                <a:ea typeface="HGP創英角ﾎﾟｯﾌﾟ体" pitchFamily="50" charset="-128"/>
              </a:rPr>
              <a:t>22</a:t>
            </a:r>
            <a:r>
              <a:rPr lang="ja-JP" altLang="en-US" sz="2000" b="1" u="sng" dirty="0" smtClean="0">
                <a:latin typeface="HGP創英角ﾎﾟｯﾌﾟ体" pitchFamily="50" charset="-128"/>
                <a:ea typeface="HGP創英角ﾎﾟｯﾌﾟ体" pitchFamily="50" charset="-128"/>
              </a:rPr>
              <a:t>日（土）まで</a:t>
            </a:r>
            <a:endParaRPr lang="en-US" altLang="ja-JP" sz="2000" b="1" u="sng" dirty="0" smtClean="0">
              <a:latin typeface="HGP創英角ﾎﾟｯﾌﾟ体" pitchFamily="50" charset="-128"/>
              <a:ea typeface="HGP創英角ﾎﾟｯﾌﾟ体" pitchFamily="50" charset="-128"/>
            </a:endParaRPr>
          </a:p>
          <a:p>
            <a:pPr algn="l"/>
            <a:r>
              <a:rPr lang="ja-JP" altLang="en-US" sz="1400" dirty="0" smtClean="0">
                <a:latin typeface="HGP創英角ﾎﾟｯﾌﾟ体" pitchFamily="50" charset="-128"/>
                <a:ea typeface="HGP創英角ﾎﾟｯﾌﾟ体" pitchFamily="50" charset="-128"/>
              </a:rPr>
              <a:t>スマートフォンまたは</a:t>
            </a:r>
            <a:r>
              <a:rPr lang="en-US" altLang="ja-JP" sz="1400" dirty="0" smtClean="0">
                <a:latin typeface="HGP創英角ﾎﾟｯﾌﾟ体" pitchFamily="50" charset="-128"/>
                <a:ea typeface="HGP創英角ﾎﾟｯﾌﾟ体" pitchFamily="50" charset="-128"/>
              </a:rPr>
              <a:t>PC</a:t>
            </a:r>
            <a:r>
              <a:rPr lang="ja-JP" altLang="en-US" sz="1400" dirty="0" smtClean="0">
                <a:latin typeface="HGP創英角ﾎﾟｯﾌﾟ体" pitchFamily="50" charset="-128"/>
                <a:ea typeface="HGP創英角ﾎﾟｯﾌﾟ体" pitchFamily="50" charset="-128"/>
              </a:rPr>
              <a:t>で以下の二次元コードを読み込んでお申込みください</a:t>
            </a:r>
            <a:endParaRPr lang="en-US" altLang="ja-JP" sz="1400" dirty="0" smtClean="0">
              <a:latin typeface="HGP創英角ﾎﾟｯﾌﾟ体" pitchFamily="50" charset="-128"/>
              <a:ea typeface="HGP創英角ﾎﾟｯﾌﾟ体" pitchFamily="50" charset="-128"/>
            </a:endParaRPr>
          </a:p>
          <a:p>
            <a:pPr algn="l"/>
            <a:endParaRPr kumimoji="1" lang="en-US" altLang="ja-JP" sz="1600" dirty="0">
              <a:latin typeface="HGP創英角ﾎﾟｯﾌﾟ体" pitchFamily="50" charset="-128"/>
              <a:ea typeface="HGP創英角ﾎﾟｯﾌﾟ体" pitchFamily="50" charset="-128"/>
            </a:endParaRPr>
          </a:p>
          <a:p>
            <a:pPr algn="l"/>
            <a:endParaRPr kumimoji="1" lang="ja-JP" altLang="en-US" sz="1600" dirty="0">
              <a:latin typeface="HGP創英角ﾎﾟｯﾌﾟ体" pitchFamily="50" charset="-128"/>
              <a:ea typeface="HGP創英角ﾎﾟｯﾌﾟ体" pitchFamily="50" charset="-128"/>
            </a:endParaRPr>
          </a:p>
        </p:txBody>
      </p:sp>
      <p:grpSp>
        <p:nvGrpSpPr>
          <p:cNvPr id="1102" name="Group 2"/>
          <p:cNvGrpSpPr/>
          <p:nvPr/>
        </p:nvGrpSpPr>
        <p:grpSpPr>
          <a:xfrm>
            <a:off x="38359" y="485972"/>
            <a:ext cx="6658283" cy="828481"/>
            <a:chOff x="475" y="2672"/>
            <a:chExt cx="10486" cy="1344"/>
          </a:xfrm>
        </p:grpSpPr>
        <p:sp>
          <p:nvSpPr>
            <p:cNvPr id="1104" name="WordArt 4"/>
            <p:cNvSpPr>
              <a:spLocks noChangeArrowheads="1" noChangeShapeType="1" noTextEdit="1"/>
            </p:cNvSpPr>
            <p:nvPr/>
          </p:nvSpPr>
          <p:spPr>
            <a:xfrm>
              <a:off x="475" y="3212"/>
              <a:ext cx="10486" cy="804"/>
            </a:xfrm>
            <a:prstGeom prst="rect">
              <a:avLst/>
            </a:prstGeom>
          </p:spPr>
          <p:txBody>
            <a:bodyPr wrap="none" fromWordArt="1">
              <a:prstTxWarp prst="textPlain">
                <a:avLst>
                  <a:gd name="adj" fmla="val 50000"/>
                </a:avLst>
              </a:prstTxWarp>
            </a:bodyPr>
            <a:lstStyle/>
            <a:p>
              <a:pPr algn="r"/>
              <a:r>
                <a:rPr lang="ja-JP" altLang="en-US" sz="500" kern="10" dirty="0" smtClean="0">
                  <a:solidFill>
                    <a:srgbClr val="FF9933"/>
                  </a:solidFill>
                  <a:latin typeface="HGS創英角ﾎﾟｯﾌﾟ体" panose="040B0A00000000000000" pitchFamily="50" charset="-128"/>
                  <a:ea typeface="HGS創英角ﾎﾟｯﾌﾟ体" panose="040B0A00000000000000" pitchFamily="50" charset="-128"/>
                </a:rPr>
                <a:t>～歯科で働きたいあなたへ～歯科職業体験</a:t>
              </a:r>
              <a:endParaRPr lang="ja-JP" altLang="en-US" sz="500" kern="10" spc="0" dirty="0">
                <a:ln>
                  <a:noFill/>
                </a:ln>
                <a:solidFill>
                  <a:srgbClr val="FF9933"/>
                </a:solidFill>
                <a:effectLst/>
                <a:latin typeface="HGS創英角ﾎﾟｯﾌﾟ体" panose="040B0A00000000000000" pitchFamily="50" charset="-128"/>
                <a:ea typeface="HGS創英角ﾎﾟｯﾌﾟ体" panose="040B0A00000000000000" pitchFamily="50" charset="-128"/>
              </a:endParaRPr>
            </a:p>
          </p:txBody>
        </p:sp>
        <p:sp>
          <p:nvSpPr>
            <p:cNvPr id="1105" name="WordArt 5"/>
            <p:cNvSpPr>
              <a:spLocks noChangeArrowheads="1" noChangeShapeType="1" noTextEdit="1"/>
            </p:cNvSpPr>
            <p:nvPr/>
          </p:nvSpPr>
          <p:spPr>
            <a:xfrm>
              <a:off x="6535" y="2672"/>
              <a:ext cx="3255" cy="393"/>
            </a:xfrm>
            <a:prstGeom prst="rect">
              <a:avLst/>
            </a:prstGeom>
          </p:spPr>
          <p:txBody>
            <a:bodyPr wrap="none" fromWordArt="1">
              <a:prstTxWarp prst="textPlain">
                <a:avLst>
                  <a:gd name="adj" fmla="val 48619"/>
                </a:avLst>
              </a:prstTxWarp>
            </a:bodyPr>
            <a:lstStyle/>
            <a:p>
              <a:pPr algn="r" rtl="0">
                <a:buNone/>
              </a:pPr>
              <a:r>
                <a:rPr lang="ja-JP" altLang="en-US" sz="2800" kern="10" spc="0" dirty="0">
                  <a:ln>
                    <a:noFill/>
                  </a:ln>
                  <a:solidFill>
                    <a:schemeClr val="tx2">
                      <a:lumMod val="40000"/>
                      <a:lumOff val="60000"/>
                    </a:schemeClr>
                  </a:solidFill>
                  <a:effectLst/>
                  <a:latin typeface="HGS創英角ﾎﾟｯﾌﾟ体" panose="040B0A00000000000000" pitchFamily="50" charset="-128"/>
                  <a:ea typeface="HGS創英角ﾎﾟｯﾌﾟ体" panose="040B0A00000000000000" pitchFamily="50" charset="-128"/>
                </a:rPr>
                <a:t>医療生協</a:t>
              </a:r>
              <a:r>
                <a:rPr lang="ja-JP" altLang="en-US" sz="2800" kern="10" spc="0" dirty="0" smtClean="0">
                  <a:ln>
                    <a:noFill/>
                  </a:ln>
                  <a:solidFill>
                    <a:schemeClr val="tx2">
                      <a:lumMod val="40000"/>
                      <a:lumOff val="60000"/>
                    </a:schemeClr>
                  </a:solidFill>
                  <a:effectLst/>
                  <a:latin typeface="HGS創英角ﾎﾟｯﾌﾟ体" panose="040B0A00000000000000" pitchFamily="50" charset="-128"/>
                  <a:ea typeface="HGS創英角ﾎﾟｯﾌﾟ体" panose="040B0A00000000000000" pitchFamily="50" charset="-128"/>
                </a:rPr>
                <a:t>さいたま</a:t>
              </a:r>
              <a:endParaRPr lang="ja-JP" altLang="en-US" sz="2800" kern="10" spc="0" dirty="0">
                <a:ln>
                  <a:noFill/>
                </a:ln>
                <a:solidFill>
                  <a:schemeClr val="tx2">
                    <a:lumMod val="40000"/>
                    <a:lumOff val="60000"/>
                  </a:schemeClr>
                </a:solidFill>
                <a:effectLst/>
                <a:latin typeface="HGS創英角ﾎﾟｯﾌﾟ体" panose="040B0A00000000000000" pitchFamily="50" charset="-128"/>
                <a:ea typeface="HGS創英角ﾎﾟｯﾌﾟ体" panose="040B0A00000000000000" pitchFamily="50" charset="-128"/>
              </a:endParaRPr>
            </a:p>
          </p:txBody>
        </p:sp>
      </p:grpSp>
      <p:sp>
        <p:nvSpPr>
          <p:cNvPr id="1110" name="正方形/長方形 12"/>
          <p:cNvSpPr/>
          <p:nvPr/>
        </p:nvSpPr>
        <p:spPr>
          <a:xfrm>
            <a:off x="3314700" y="9296400"/>
            <a:ext cx="3533775" cy="5048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latin typeface="HGP創英角ｺﾞｼｯｸUB" pitchFamily="50" charset="-128"/>
                <a:ea typeface="HGP創英角ｺﾞｼｯｸUB" pitchFamily="50" charset="-128"/>
              </a:rPr>
              <a:t>＜問い合せ先＞</a:t>
            </a:r>
            <a:endParaRPr lang="ja-JP" altLang="en-US" sz="1200" dirty="0">
              <a:solidFill>
                <a:schemeClr val="tx1"/>
              </a:solidFill>
              <a:latin typeface="HGP創英角ｺﾞｼｯｸUB" pitchFamily="50" charset="-128"/>
              <a:ea typeface="HGP創英角ｺﾞｼｯｸUB" pitchFamily="50" charset="-128"/>
            </a:endParaRPr>
          </a:p>
          <a:p>
            <a:r>
              <a:rPr lang="ja-JP" altLang="ja-JP" sz="1200" dirty="0">
                <a:solidFill>
                  <a:schemeClr val="tx1"/>
                </a:solidFill>
                <a:latin typeface="HGP創英角ｺﾞｼｯｸUB" pitchFamily="50" charset="-128"/>
                <a:ea typeface="HGP創英角ｺﾞｼｯｸUB" pitchFamily="50" charset="-128"/>
              </a:rPr>
              <a:t>電話：</a:t>
            </a:r>
            <a:r>
              <a:rPr lang="en-US" altLang="ja-JP" sz="1200" dirty="0">
                <a:solidFill>
                  <a:schemeClr val="tx1"/>
                </a:solidFill>
                <a:latin typeface="HGP創英角ｺﾞｼｯｸUB" pitchFamily="50" charset="-128"/>
                <a:ea typeface="HGP創英角ｺﾞｼｯｸUB" pitchFamily="50" charset="-128"/>
              </a:rPr>
              <a:t>048-556-4681</a:t>
            </a:r>
            <a:r>
              <a:rPr lang="ja-JP" altLang="ja-JP" sz="1200" dirty="0">
                <a:solidFill>
                  <a:schemeClr val="tx1"/>
                </a:solidFill>
                <a:latin typeface="HGP創英角ｺﾞｼｯｸUB" pitchFamily="50" charset="-128"/>
                <a:ea typeface="HGP創英角ｺﾞｼｯｸUB" pitchFamily="50" charset="-128"/>
              </a:rPr>
              <a:t>　　</a:t>
            </a:r>
            <a:r>
              <a:rPr lang="en-US" altLang="ja-JP" sz="1200" dirty="0">
                <a:solidFill>
                  <a:schemeClr val="tx1"/>
                </a:solidFill>
                <a:latin typeface="HGP創英角ｺﾞｼｯｸUB" pitchFamily="50" charset="-128"/>
                <a:ea typeface="HGP創英角ｺﾞｼｯｸUB" pitchFamily="50" charset="-128"/>
              </a:rPr>
              <a:t>FAX</a:t>
            </a:r>
            <a:r>
              <a:rPr lang="ja-JP" altLang="ja-JP" sz="1200" dirty="0">
                <a:solidFill>
                  <a:schemeClr val="tx1"/>
                </a:solidFill>
                <a:latin typeface="HGP創英角ｺﾞｼｯｸUB" pitchFamily="50" charset="-128"/>
                <a:ea typeface="HGP創英角ｺﾞｼｯｸUB" pitchFamily="50" charset="-128"/>
              </a:rPr>
              <a:t>：</a:t>
            </a:r>
            <a:r>
              <a:rPr lang="en-US" altLang="ja-JP" sz="1200" dirty="0">
                <a:solidFill>
                  <a:schemeClr val="tx1"/>
                </a:solidFill>
                <a:latin typeface="HGP創英角ｺﾞｼｯｸUB" pitchFamily="50" charset="-128"/>
                <a:ea typeface="HGP創英角ｺﾞｼｯｸUB" pitchFamily="50" charset="-128"/>
              </a:rPr>
              <a:t>048-556-8521</a:t>
            </a:r>
            <a:endParaRPr lang="ja-JP" altLang="ja-JP" sz="1200" dirty="0">
              <a:solidFill>
                <a:schemeClr val="tx1"/>
              </a:solidFill>
              <a:latin typeface="HGP創英角ｺﾞｼｯｸUB" pitchFamily="50" charset="-128"/>
              <a:ea typeface="HGP創英角ｺﾞｼｯｸUB" pitchFamily="50" charset="-128"/>
            </a:endParaRPr>
          </a:p>
          <a:p>
            <a:r>
              <a:rPr lang="ja-JP" altLang="ja-JP" sz="1200" dirty="0">
                <a:solidFill>
                  <a:schemeClr val="tx1"/>
                </a:solidFill>
                <a:latin typeface="HGP創英角ｺﾞｼｯｸUB" pitchFamily="50" charset="-128"/>
                <a:ea typeface="HGP創英角ｺﾞｼｯｸUB" pitchFamily="50" charset="-128"/>
              </a:rPr>
              <a:t>担当：行田協立</a:t>
            </a:r>
            <a:r>
              <a:rPr lang="ja-JP" altLang="ja-JP" sz="1200" dirty="0" smtClean="0">
                <a:solidFill>
                  <a:schemeClr val="tx1"/>
                </a:solidFill>
                <a:latin typeface="HGP創英角ｺﾞｼｯｸUB" pitchFamily="50" charset="-128"/>
                <a:ea typeface="HGP創英角ｺﾞｼｯｸUB" pitchFamily="50" charset="-128"/>
              </a:rPr>
              <a:t>診療所</a:t>
            </a:r>
            <a:r>
              <a:rPr lang="ja-JP" altLang="en-US" sz="1200" dirty="0" smtClean="0">
                <a:solidFill>
                  <a:schemeClr val="tx1"/>
                </a:solidFill>
                <a:latin typeface="HGP創英角ｺﾞｼｯｸUB" pitchFamily="50" charset="-128"/>
                <a:ea typeface="HGP創英角ｺﾞｼｯｸUB" pitchFamily="50" charset="-128"/>
              </a:rPr>
              <a:t>　</a:t>
            </a:r>
            <a:r>
              <a:rPr lang="ja-JP" altLang="ja-JP" sz="1200" dirty="0" smtClean="0">
                <a:solidFill>
                  <a:schemeClr val="tx1"/>
                </a:solidFill>
                <a:latin typeface="HGP創英角ｺﾞｼｯｸUB" pitchFamily="50" charset="-128"/>
                <a:ea typeface="HGP創英角ｺﾞｼｯｸUB" pitchFamily="50" charset="-128"/>
              </a:rPr>
              <a:t>事務長</a:t>
            </a:r>
            <a:r>
              <a:rPr lang="ja-JP" altLang="ja-JP" sz="1200" dirty="0">
                <a:solidFill>
                  <a:schemeClr val="tx1"/>
                </a:solidFill>
                <a:latin typeface="HGP創英角ｺﾞｼｯｸUB" pitchFamily="50" charset="-128"/>
                <a:ea typeface="HGP創英角ｺﾞｼｯｸUB" pitchFamily="50" charset="-128"/>
              </a:rPr>
              <a:t>　紀田（きだ）</a:t>
            </a:r>
            <a:endParaRPr lang="ja-JP" altLang="en-US" sz="1200" dirty="0">
              <a:solidFill>
                <a:schemeClr val="tx1"/>
              </a:solidFill>
              <a:latin typeface="HGP創英角ｺﾞｼｯｸUB" pitchFamily="50" charset="-128"/>
              <a:ea typeface="HGP創英角ｺﾞｼｯｸUB" pitchFamily="50" charset="-128"/>
            </a:endParaRPr>
          </a:p>
        </p:txBody>
      </p:sp>
      <p:sp>
        <p:nvSpPr>
          <p:cNvPr id="1116" name="テキスト ボックス 18"/>
          <p:cNvSpPr txBox="1"/>
          <p:nvPr/>
        </p:nvSpPr>
        <p:spPr>
          <a:xfrm>
            <a:off x="2745108" y="1429521"/>
            <a:ext cx="1409700" cy="307777"/>
          </a:xfrm>
          <a:prstGeom prst="rect">
            <a:avLst/>
          </a:prstGeom>
          <a:noFill/>
        </p:spPr>
        <p:txBody>
          <a:bodyPr wrap="square" rtlCol="0">
            <a:spAutoFit/>
          </a:bodyPr>
          <a:lstStyle/>
          <a:p>
            <a:pPr algn="ctr"/>
            <a:r>
              <a:rPr kumimoji="1" lang="ja-JP" altLang="en-US" sz="1400" dirty="0">
                <a:latin typeface="HGS創英角ﾎﾟｯﾌﾟ体" pitchFamily="50" charset="-128"/>
                <a:ea typeface="HGS創英角ﾎﾟｯﾌﾟ体" pitchFamily="50" charset="-128"/>
              </a:rPr>
              <a:t>歯科</a:t>
            </a:r>
            <a:r>
              <a:rPr kumimoji="1" lang="ja-JP" altLang="en-US" sz="1400" dirty="0" smtClean="0">
                <a:latin typeface="HGS創英角ﾎﾟｯﾌﾟ体" pitchFamily="50" charset="-128"/>
                <a:ea typeface="HGS創英角ﾎﾟｯﾌﾟ体" pitchFamily="50" charset="-128"/>
              </a:rPr>
              <a:t>衛生士</a:t>
            </a:r>
            <a:r>
              <a:rPr kumimoji="1" lang="ja-JP" altLang="en-US" sz="1200" dirty="0" smtClean="0">
                <a:latin typeface="HGS創英角ﾎﾟｯﾌﾟ体" pitchFamily="50" charset="-128"/>
                <a:ea typeface="HGS創英角ﾎﾟｯﾌﾟ体" pitchFamily="50" charset="-128"/>
              </a:rPr>
              <a:t>体験</a:t>
            </a:r>
            <a:endParaRPr kumimoji="1" lang="ja-JP" altLang="en-US" sz="1200" dirty="0">
              <a:latin typeface="HGS創英角ﾎﾟｯﾌﾟ体" pitchFamily="50" charset="-128"/>
              <a:ea typeface="HGS創英角ﾎﾟｯﾌﾟ体" pitchFamily="50" charset="-128"/>
            </a:endParaRPr>
          </a:p>
        </p:txBody>
      </p:sp>
      <p:sp>
        <p:nvSpPr>
          <p:cNvPr id="1117" name="テキスト ボックス 19"/>
          <p:cNvSpPr txBox="1"/>
          <p:nvPr/>
        </p:nvSpPr>
        <p:spPr>
          <a:xfrm>
            <a:off x="1108713" y="1418865"/>
            <a:ext cx="1737360" cy="307777"/>
          </a:xfrm>
          <a:prstGeom prst="rect">
            <a:avLst/>
          </a:prstGeom>
          <a:noFill/>
        </p:spPr>
        <p:txBody>
          <a:bodyPr wrap="square" rtlCol="0">
            <a:spAutoFit/>
          </a:bodyPr>
          <a:lstStyle/>
          <a:p>
            <a:pPr algn="ctr"/>
            <a:r>
              <a:rPr kumimoji="1" lang="ja-JP" altLang="en-US" sz="1400" dirty="0" smtClean="0">
                <a:latin typeface="HGS創英角ﾎﾟｯﾌﾟ体" pitchFamily="50" charset="-128"/>
                <a:ea typeface="HGS創英角ﾎﾟｯﾌﾟ体" pitchFamily="50" charset="-128"/>
              </a:rPr>
              <a:t>歯科医師</a:t>
            </a:r>
            <a:r>
              <a:rPr kumimoji="1" lang="ja-JP" altLang="en-US" sz="1200" dirty="0" smtClean="0">
                <a:latin typeface="HGS創英角ﾎﾟｯﾌﾟ体" pitchFamily="50" charset="-128"/>
                <a:ea typeface="HGS創英角ﾎﾟｯﾌﾟ体" pitchFamily="50" charset="-128"/>
              </a:rPr>
              <a:t>体験</a:t>
            </a:r>
            <a:endParaRPr kumimoji="1" lang="ja-JP" altLang="en-US" sz="1200" dirty="0">
              <a:latin typeface="HGS創英角ﾎﾟｯﾌﾟ体" pitchFamily="50" charset="-128"/>
              <a:ea typeface="HGS創英角ﾎﾟｯﾌﾟ体" pitchFamily="50" charset="-128"/>
            </a:endParaRPr>
          </a:p>
        </p:txBody>
      </p:sp>
      <p:sp>
        <p:nvSpPr>
          <p:cNvPr id="22" name="テキスト ボックス 18"/>
          <p:cNvSpPr txBox="1"/>
          <p:nvPr/>
        </p:nvSpPr>
        <p:spPr>
          <a:xfrm>
            <a:off x="4065273" y="1443310"/>
            <a:ext cx="1760221" cy="307777"/>
          </a:xfrm>
          <a:prstGeom prst="rect">
            <a:avLst/>
          </a:prstGeom>
          <a:noFill/>
        </p:spPr>
        <p:txBody>
          <a:bodyPr wrap="square" rtlCol="0">
            <a:spAutoFit/>
          </a:bodyPr>
          <a:lstStyle/>
          <a:p>
            <a:pPr algn="ctr"/>
            <a:r>
              <a:rPr kumimoji="1" lang="ja-JP" altLang="en-US" sz="1400" dirty="0">
                <a:latin typeface="HGS創英角ﾎﾟｯﾌﾟ体" pitchFamily="50" charset="-128"/>
                <a:ea typeface="HGS創英角ﾎﾟｯﾌﾟ体" pitchFamily="50" charset="-128"/>
              </a:rPr>
              <a:t>歯科</a:t>
            </a:r>
            <a:r>
              <a:rPr lang="ja-JP" altLang="en-US" sz="1400" dirty="0" smtClean="0">
                <a:latin typeface="HGS創英角ﾎﾟｯﾌﾟ体" pitchFamily="50" charset="-128"/>
                <a:ea typeface="HGS創英角ﾎﾟｯﾌﾟ体" pitchFamily="50" charset="-128"/>
              </a:rPr>
              <a:t>技工士</a:t>
            </a:r>
            <a:r>
              <a:rPr lang="ja-JP" altLang="en-US" sz="1200" dirty="0" smtClean="0">
                <a:latin typeface="HGS創英角ﾎﾟｯﾌﾟ体" pitchFamily="50" charset="-128"/>
                <a:ea typeface="HGS創英角ﾎﾟｯﾌﾟ体" pitchFamily="50" charset="-128"/>
              </a:rPr>
              <a:t>体験</a:t>
            </a:r>
            <a:endParaRPr kumimoji="1" lang="ja-JP" altLang="en-US" sz="1200" dirty="0">
              <a:latin typeface="HGS創英角ﾎﾟｯﾌﾟ体" pitchFamily="50" charset="-128"/>
              <a:ea typeface="HGS創英角ﾎﾟｯﾌﾟ体" pitchFamily="50" charset="-128"/>
            </a:endParaRPr>
          </a:p>
        </p:txBody>
      </p:sp>
      <p:sp>
        <p:nvSpPr>
          <p:cNvPr id="28" name="正方形/長方形 27"/>
          <p:cNvSpPr/>
          <p:nvPr/>
        </p:nvSpPr>
        <p:spPr>
          <a:xfrm>
            <a:off x="441325" y="9609951"/>
            <a:ext cx="3416300" cy="246221"/>
          </a:xfrm>
          <a:prstGeom prst="rect">
            <a:avLst/>
          </a:prstGeom>
        </p:spPr>
        <p:txBody>
          <a:bodyPr wrap="square">
            <a:spAutoFit/>
          </a:bodyPr>
          <a:lstStyle/>
          <a:p>
            <a:r>
              <a:rPr lang="en-US" altLang="ja-JP" sz="1000" dirty="0">
                <a:latin typeface="+mj-ea"/>
                <a:ea typeface="+mj-ea"/>
              </a:rPr>
              <a:t>URL</a:t>
            </a:r>
            <a:r>
              <a:rPr lang="ja-JP" altLang="ja-JP" sz="1000" dirty="0" smtClean="0">
                <a:latin typeface="+mj-ea"/>
                <a:ea typeface="+mj-ea"/>
              </a:rPr>
              <a:t>：</a:t>
            </a:r>
            <a:r>
              <a:rPr lang="en-US" altLang="ja-JP" sz="1000" dirty="0" smtClean="0">
                <a:latin typeface="+mj-ea"/>
                <a:ea typeface="+mj-ea"/>
              </a:rPr>
              <a:t>https://forms.gle/jGXT8YaPKk2Dgusm6</a:t>
            </a:r>
            <a:endParaRPr lang="ja-JP" altLang="en-US" sz="1000" dirty="0">
              <a:latin typeface="+mj-ea"/>
              <a:ea typeface="+mj-ea"/>
            </a:endParaRPr>
          </a:p>
        </p:txBody>
      </p:sp>
      <p:pic>
        <p:nvPicPr>
          <p:cNvPr id="25" name="コンテンツ プレースホルダー 4">
            <a:extLst>
              <a:ext uri="{FF2B5EF4-FFF2-40B4-BE49-F238E27FC236}">
                <a16:creationId xmlns="" xmlns:a16="http://schemas.microsoft.com/office/drawing/2014/main" id="{930B6BB8-CF27-7F52-EAF7-6DAF4C96B142}"/>
              </a:ext>
            </a:extLst>
          </p:cNvPr>
          <p:cNvPicPr>
            <a:picLocks noChangeAspect="1"/>
          </p:cNvPicPr>
          <p:nvPr/>
        </p:nvPicPr>
        <p:blipFill>
          <a:blip r:embed="rId2" cstate="print"/>
          <a:stretch>
            <a:fillRect/>
          </a:stretch>
        </p:blipFill>
        <p:spPr>
          <a:xfrm rot="5400000">
            <a:off x="4379453" y="1847440"/>
            <a:ext cx="1211963" cy="115107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26" name="図 25">
            <a:extLst>
              <a:ext uri="{FF2B5EF4-FFF2-40B4-BE49-F238E27FC236}">
                <a16:creationId xmlns="" xmlns:a16="http://schemas.microsoft.com/office/drawing/2014/main" id="{B74B6E0D-28C9-400C-82D4-BA47130BFB4C}"/>
              </a:ext>
            </a:extLst>
          </p:cNvPr>
          <p:cNvPicPr>
            <a:picLocks noChangeAspect="1"/>
          </p:cNvPicPr>
          <p:nvPr/>
        </p:nvPicPr>
        <p:blipFill>
          <a:blip r:embed="rId3" cstate="print"/>
          <a:stretch>
            <a:fillRect/>
          </a:stretch>
        </p:blipFill>
        <p:spPr>
          <a:xfrm rot="16200000">
            <a:off x="2941069" y="1934245"/>
            <a:ext cx="1272868" cy="954651"/>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27" name="コンテンツ プレースホルダー 7">
            <a:extLst>
              <a:ext uri="{FF2B5EF4-FFF2-40B4-BE49-F238E27FC236}">
                <a16:creationId xmlns="" xmlns:a16="http://schemas.microsoft.com/office/drawing/2014/main" id="{7852C4BB-B693-38E2-7B8A-00ADC4BEDAA2}"/>
              </a:ext>
            </a:extLst>
          </p:cNvPr>
          <p:cNvPicPr>
            <a:picLocks noChangeAspect="1"/>
          </p:cNvPicPr>
          <p:nvPr/>
        </p:nvPicPr>
        <p:blipFill>
          <a:blip r:embed="rId4" cstate="print"/>
          <a:stretch>
            <a:fillRect/>
          </a:stretch>
        </p:blipFill>
        <p:spPr>
          <a:xfrm>
            <a:off x="1190628" y="1803235"/>
            <a:ext cx="1600200" cy="120015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2" name="Picture 2"/>
          <p:cNvPicPr>
            <a:picLocks noChangeAspect="1" noChangeArrowheads="1"/>
          </p:cNvPicPr>
          <p:nvPr/>
        </p:nvPicPr>
        <p:blipFill>
          <a:blip r:embed="rId5" cstate="print"/>
          <a:srcRect/>
          <a:stretch>
            <a:fillRect/>
          </a:stretch>
        </p:blipFill>
        <p:spPr bwMode="auto">
          <a:xfrm>
            <a:off x="5949900" y="114300"/>
            <a:ext cx="784275" cy="649400"/>
          </a:xfrm>
          <a:prstGeom prst="rect">
            <a:avLst/>
          </a:prstGeom>
          <a:noFill/>
          <a:ln w="9525">
            <a:noFill/>
            <a:miter lim="800000"/>
            <a:headEnd/>
            <a:tailEnd/>
          </a:ln>
        </p:spPr>
      </p:pic>
      <p:pic>
        <p:nvPicPr>
          <p:cNvPr id="1027" name="Picture 3"/>
          <p:cNvPicPr>
            <a:picLocks noChangeAspect="1" noChangeArrowheads="1"/>
          </p:cNvPicPr>
          <p:nvPr/>
        </p:nvPicPr>
        <p:blipFill>
          <a:blip r:embed="rId6" cstate="print"/>
          <a:srcRect/>
          <a:stretch>
            <a:fillRect/>
          </a:stretch>
        </p:blipFill>
        <p:spPr bwMode="auto">
          <a:xfrm>
            <a:off x="1028700" y="8439150"/>
            <a:ext cx="1200150" cy="1200150"/>
          </a:xfrm>
          <a:prstGeom prst="rect">
            <a:avLst/>
          </a:prstGeom>
          <a:noFill/>
          <a:ln w="9525">
            <a:noFill/>
            <a:miter lim="800000"/>
            <a:headEnd/>
            <a:tailEnd/>
          </a:ln>
        </p:spPr>
      </p:pic>
    </p:spTree>
    <p:extLst>
      <p:ext uri="{BB962C8B-B14F-4D97-AF65-F5344CB8AC3E}">
        <p14:creationId xmlns="" xmlns:p14="http://schemas.microsoft.com/office/powerpoint/2010/main" val="278183702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2.xml><?xml version="1.0" encoding="utf-8"?>
<a:theme xmlns:a="http://schemas.openxmlformats.org/drawingml/2006/main" name="標準">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標準">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標準">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342</TotalTime>
  <Words>41</Words>
  <Application>Microsoft Office PowerPoint</Application>
  <PresentationFormat>A4 210 x 297 mm</PresentationFormat>
  <Paragraphs>25</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スライド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歯科医師・歯科衛生士の仕事について、知りたい・体験したいと思っている高校生の方を対象とした歯科衛生士体験を実施します！興味をお持ちの学生さんのお申込、お待ちしてます♪</dc:title>
  <dc:creator>千島　いずみ</dc:creator>
  <cp:lastModifiedBy>systemxp</cp:lastModifiedBy>
  <cp:revision>47</cp:revision>
  <cp:lastPrinted>2021-09-25T00:30:15Z</cp:lastPrinted>
  <dcterms:created xsi:type="dcterms:W3CDTF">2018-12-29T02:21:45Z</dcterms:created>
  <dcterms:modified xsi:type="dcterms:W3CDTF">2023-06-29T03:38:47Z</dcterms:modified>
</cp:coreProperties>
</file>