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F5240-3AA0-41A9-AF79-976176F383F3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29659-C296-4944-B8B8-F7DD9738743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診療開始時間変更のお知らせ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632848" cy="4104456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dirty="0" smtClean="0">
                <a:solidFill>
                  <a:schemeClr val="tx1"/>
                </a:solidFill>
              </a:rPr>
              <a:t>5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mtClean="0">
                <a:solidFill>
                  <a:schemeClr val="tx1"/>
                </a:solidFill>
              </a:rPr>
              <a:t>日より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朝の診療開始時間が</a:t>
            </a:r>
            <a:r>
              <a:rPr kumimoji="1" lang="en-US" altLang="ja-JP" sz="3600" b="1" dirty="0" smtClean="0">
                <a:solidFill>
                  <a:srgbClr val="FF0000"/>
                </a:solidFill>
              </a:rPr>
              <a:t>8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：</a:t>
            </a:r>
            <a:r>
              <a:rPr kumimoji="1" lang="en-US" altLang="ja-JP" sz="3600" b="1" dirty="0" smtClean="0">
                <a:solidFill>
                  <a:srgbClr val="FF0000"/>
                </a:solidFill>
              </a:rPr>
              <a:t>45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に変更</a:t>
            </a:r>
            <a:r>
              <a:rPr kumimoji="1" lang="ja-JP" altLang="en-US" dirty="0" smtClean="0">
                <a:solidFill>
                  <a:schemeClr val="tx1"/>
                </a:solidFill>
              </a:rPr>
              <a:t>となります（矯正を除く）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b="1" dirty="0" smtClean="0">
                <a:solidFill>
                  <a:srgbClr val="FF0000"/>
                </a:solidFill>
              </a:rPr>
              <a:t>・開錠時間が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8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30</a:t>
            </a:r>
            <a:r>
              <a:rPr lang="ja-JP" altLang="en-US" dirty="0" smtClean="0">
                <a:solidFill>
                  <a:schemeClr val="tx1"/>
                </a:solidFill>
              </a:rPr>
              <a:t>からになります。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b="1" dirty="0" smtClean="0">
                <a:solidFill>
                  <a:srgbClr val="FF0000"/>
                </a:solidFill>
              </a:rPr>
              <a:t>・電話対応時刻も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8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45</a:t>
            </a:r>
            <a:r>
              <a:rPr lang="ja-JP" altLang="en-US" dirty="0" smtClean="0">
                <a:solidFill>
                  <a:schemeClr val="tx1"/>
                </a:solidFill>
              </a:rPr>
              <a:t>からとなります。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endParaRPr kumimoji="1"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何卒ご理解のほどよろしくお願い致します。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2024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r>
              <a:rPr kumimoji="1" lang="en-US" altLang="ja-JP" dirty="0" smtClean="0">
                <a:solidFill>
                  <a:schemeClr val="tx1"/>
                </a:solidFill>
              </a:rPr>
              <a:t>5</a:t>
            </a:r>
            <a:r>
              <a:rPr kumimoji="1" lang="ja-JP" altLang="en-US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dirty="0" smtClean="0">
                <a:solidFill>
                  <a:schemeClr val="tx1"/>
                </a:solidFill>
              </a:rPr>
              <a:t>日　生協歯科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診療開始時間変更のお知らせ</vt:lpstr>
    </vt:vector>
  </TitlesOfParts>
  <Company>医療生協さいたま生活協同組合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診療開始時間変更のお知らせ</dc:title>
  <dc:creator>systemxp</dc:creator>
  <cp:lastModifiedBy>systemxp</cp:lastModifiedBy>
  <cp:revision>1</cp:revision>
  <dcterms:created xsi:type="dcterms:W3CDTF">2024-04-30T23:31:41Z</dcterms:created>
  <dcterms:modified xsi:type="dcterms:W3CDTF">2024-04-30T23:36:26Z</dcterms:modified>
</cp:coreProperties>
</file>