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p0711" initials="k" lastIdx="1" clrIdx="0">
    <p:extLst>
      <p:ext uri="{19B8F6BF-5375-455C-9EA6-DF929625EA0E}">
        <p15:presenceInfo xmlns:p15="http://schemas.microsoft.com/office/powerpoint/2012/main" xmlns="" userId="kp071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6B163"/>
    <a:srgbClr val="C9E7A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08" autoAdjust="0"/>
  </p:normalViewPr>
  <p:slideViewPr>
    <p:cSldViewPr>
      <p:cViewPr>
        <p:scale>
          <a:sx n="100" d="100"/>
          <a:sy n="100" d="100"/>
        </p:scale>
        <p:origin x="-564" y="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67AEF-DEDF-435B-AC20-F03BF076C093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25C4E-A497-48B1-A79F-5E8A918FA5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3B66-8E65-470C-976F-2451AD6D4C02}" type="datetimeFigureOut">
              <a:rPr kumimoji="1" lang="ja-JP" altLang="en-US" smtClean="0"/>
              <a:pPr/>
              <a:t>2023/5/25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47464"/>
            <a:ext cx="9144000" cy="828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8581" y="358385"/>
            <a:ext cx="8472668" cy="7189056"/>
          </a:xfrm>
        </p:spPr>
        <p:txBody>
          <a:bodyPr>
            <a:normAutofit/>
          </a:bodyPr>
          <a:lstStyle/>
          <a:p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2000" b="1" dirty="0" smtClean="0"/>
              <a:t>デイ</a:t>
            </a:r>
            <a:r>
              <a:rPr lang="ja-JP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ケアとナイトケアで効果的にむし歯を予防！</a:t>
            </a: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ja-JP" altLang="ja-JP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フッ素ケアセット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　</a:t>
            </a:r>
            <a:r>
              <a:rPr lang="ja-JP" altLang="ja-JP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クリンプロ　＋</a:t>
            </a:r>
            <a:r>
              <a:rPr lang="ja-JP" altLang="en-US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フッ素洗口剤</a:t>
            </a:r>
            <a:r>
              <a:rPr lang="ja-JP" altLang="ja-JP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　</a:t>
            </a:r>
            <a:r>
              <a:rPr lang="ja-JP" altLang="ja-JP" sz="2000" b="1" dirty="0" smtClean="0"/>
              <a:t/>
            </a:r>
            <a:br>
              <a:rPr lang="ja-JP" altLang="ja-JP" sz="2000" b="1" dirty="0" smtClean="0"/>
            </a:br>
            <a:r>
              <a:rPr lang="ja-JP" altLang="ja-JP" sz="2000" b="1" dirty="0" smtClean="0"/>
              <a:t>通常</a:t>
            </a:r>
            <a:r>
              <a:rPr lang="en-US" altLang="ja-JP" sz="2000" b="1" dirty="0" smtClean="0"/>
              <a:t>2193</a:t>
            </a:r>
            <a:r>
              <a:rPr lang="ja-JP" altLang="ja-JP" sz="2000" b="1" dirty="0" smtClean="0"/>
              <a:t>円→</a:t>
            </a:r>
            <a:r>
              <a:rPr lang="en-US" altLang="ja-JP" sz="28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1800</a:t>
            </a:r>
            <a:r>
              <a:rPr lang="ja-JP" altLang="ja-JP" sz="28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円（税込）</a:t>
            </a:r>
            <a:r>
              <a:rPr lang="en-US" altLang="ja-JP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ja-JP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altLang="ja-JP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ja-JP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ja-JP" altLang="ja-JP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販売品</a:t>
            </a:r>
            <a:r>
              <a:rPr lang="ja-JP" altLang="ja-JP" sz="2400" b="1" dirty="0" smtClean="0">
                <a:solidFill>
                  <a:srgbClr val="00B0F0"/>
                </a:solidFill>
              </a:rPr>
              <a:t>　</a:t>
            </a:r>
            <a:r>
              <a:rPr lang="ja-JP" altLang="ja-JP" sz="24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全品</a:t>
            </a:r>
            <a:r>
              <a:rPr lang="en-US" altLang="ja-JP" sz="24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50</a:t>
            </a:r>
            <a:r>
              <a:rPr lang="ja-JP" altLang="ja-JP" sz="24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円引き</a:t>
            </a:r>
            <a:r>
              <a:rPr lang="ja-JP" altLang="ja-JP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ja-JP" altLang="ja-JP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ja-JP" altLang="ja-JP" sz="2000" b="1" dirty="0" smtClean="0"/>
              <a:t>※</a:t>
            </a:r>
            <a:r>
              <a:rPr lang="ja-JP" altLang="en-US" sz="2000" b="1" dirty="0" smtClean="0"/>
              <a:t>　</a:t>
            </a:r>
            <a:r>
              <a:rPr lang="ja-JP" altLang="ja-JP" sz="2000" b="1" dirty="0" smtClean="0"/>
              <a:t>バラ売り歯間ブラシとバラ売りウルトラフロス</a:t>
            </a:r>
            <a:r>
              <a:rPr lang="ja-JP" altLang="en-US" sz="2000" b="1" dirty="0" smtClean="0"/>
              <a:t>、</a:t>
            </a:r>
            <a:r>
              <a:rPr lang="ja-JP" altLang="ja-JP" sz="2000" b="1" dirty="0" smtClean="0"/>
              <a:t>テ</a:t>
            </a:r>
            <a:r>
              <a:rPr lang="ja-JP" altLang="en-US" sz="2000" b="1" dirty="0" err="1" smtClean="0"/>
              <a:t>ぺ</a:t>
            </a:r>
            <a:r>
              <a:rPr lang="ja-JP" altLang="en-US" sz="2000" b="1" dirty="0" smtClean="0"/>
              <a:t>シリーズ</a:t>
            </a:r>
            <a:r>
              <a:rPr lang="ja-JP" altLang="ja-JP" sz="2000" b="1" dirty="0" smtClean="0"/>
              <a:t>対象外</a:t>
            </a: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ja-JP" altLang="en-US" sz="2000" b="1" dirty="0" smtClean="0"/>
              <a:t>歯磨き粉（歯磨剤）</a:t>
            </a:r>
            <a:r>
              <a:rPr lang="ja-JP" altLang="en-US" sz="20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全品</a:t>
            </a:r>
            <a:r>
              <a:rPr lang="en-US" altLang="ja-JP" sz="20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100</a:t>
            </a:r>
            <a:r>
              <a:rPr lang="ja-JP" altLang="en-US" sz="20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円引き</a:t>
            </a:r>
            <a:r>
              <a:rPr lang="ja-JP" altLang="en-US" sz="2000" b="1" dirty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　</a:t>
            </a:r>
            <a:r>
              <a:rPr lang="ja-JP" altLang="en-US" sz="2000" b="1" dirty="0" smtClean="0"/>
              <a:t>　</a:t>
            </a: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ja-JP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歯ブラシ１箱</a:t>
            </a:r>
            <a:r>
              <a:rPr lang="en-US" altLang="ja-JP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(20</a:t>
            </a:r>
            <a:r>
              <a:rPr lang="ja-JP" altLang="ja-JP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本入り</a:t>
            </a:r>
            <a:r>
              <a:rPr lang="en-US" altLang="ja-JP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)</a:t>
            </a:r>
            <a:r>
              <a:rPr lang="ja-JP" altLang="ja-JP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→</a:t>
            </a:r>
            <a:r>
              <a:rPr lang="en-US" altLang="ja-JP" sz="24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1300</a:t>
            </a:r>
            <a:r>
              <a:rPr lang="ja-JP" altLang="ja-JP" sz="2400" b="1" dirty="0" smtClean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</a:rPr>
              <a:t>円引き</a:t>
            </a:r>
            <a:r>
              <a:rPr lang="ja-JP" altLang="ja-JP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ja-JP" altLang="ja-JP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ja-JP" altLang="ja-JP" sz="2000" b="1" dirty="0" smtClean="0"/>
              <a:t>※</a:t>
            </a:r>
            <a:r>
              <a:rPr lang="ja-JP" altLang="en-US" sz="2000" b="1" dirty="0" smtClean="0"/>
              <a:t>　</a:t>
            </a:r>
            <a:r>
              <a:rPr lang="ja-JP" altLang="ja-JP" sz="2000" b="1" dirty="0" smtClean="0"/>
              <a:t>要予約　キャンペーン期間中、購入予約の方対象</a:t>
            </a:r>
            <a:r>
              <a:rPr lang="ja-JP" altLang="ja-JP" sz="2000" dirty="0" smtClean="0"/>
              <a:t/>
            </a:r>
            <a:br>
              <a:rPr lang="ja-JP" altLang="ja-JP" sz="2000" dirty="0" smtClean="0"/>
            </a:br>
            <a:r>
              <a:rPr lang="ja-JP" altLang="ja-JP" dirty="0" smtClean="0"/>
              <a:t/>
            </a:r>
            <a:br>
              <a:rPr lang="ja-JP" altLang="ja-JP" dirty="0" smtClean="0"/>
            </a:b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47564" y="-243408"/>
            <a:ext cx="7848872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extrusionH="120650" contourW="12700">
            <a:bevelT w="171450" h="215900"/>
            <a:extrusionClr>
              <a:srgbClr val="FFFF00"/>
            </a:extrusionClr>
            <a:contourClr>
              <a:srgbClr val="FFFF00"/>
            </a:contourClr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販売品</a:t>
            </a:r>
            <a:r>
              <a:rPr lang="ja-JP" altLang="en-US" sz="5400" b="1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　割引</a:t>
            </a:r>
            <a:r>
              <a:rPr lang="ja-JP" altLang="en-US" sz="5400" b="1" cap="none" spc="0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キャンペーン</a:t>
            </a:r>
            <a:endParaRPr lang="ja-JP" altLang="en-US" sz="5400" b="1" cap="none" spc="0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図 9" descr="http://www.lion-dent.com/dental/tools/download/dental/d_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429000"/>
            <a:ext cx="648072" cy="432048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/>
        </p:nvSpPr>
        <p:spPr>
          <a:xfrm>
            <a:off x="2123728" y="1268760"/>
            <a:ext cx="6624736" cy="70788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glow rad="12700">
                    <a:schemeClr val="accent1">
                      <a:alpha val="40000"/>
                    </a:schemeClr>
                  </a:glow>
                  <a:outerShdw blurRad="63500" dir="3600000" algn="tl" rotWithShape="0">
                    <a:schemeClr val="tx1">
                      <a:alpha val="70000"/>
                    </a:schemeClr>
                  </a:outerShdw>
                </a:effectLst>
              </a:rPr>
              <a:t>6/1</a:t>
            </a:r>
            <a:r>
              <a:rPr lang="ja-JP" altLang="en-US" sz="40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glow rad="12700">
                    <a:schemeClr val="accent1">
                      <a:alpha val="40000"/>
                    </a:schemeClr>
                  </a:glow>
                  <a:outerShdw blurRad="63500" dir="3600000" algn="tl" rotWithShape="0">
                    <a:schemeClr val="tx1">
                      <a:alpha val="70000"/>
                    </a:schemeClr>
                  </a:outerShdw>
                </a:effectLst>
              </a:rPr>
              <a:t>（木）　～　</a:t>
            </a:r>
            <a:r>
              <a:rPr lang="en-US" altLang="ja-JP" sz="40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glow rad="12700">
                    <a:schemeClr val="accent1">
                      <a:alpha val="40000"/>
                    </a:schemeClr>
                  </a:glow>
                  <a:outerShdw blurRad="63500" dir="3600000" algn="tl" rotWithShape="0">
                    <a:schemeClr val="tx1">
                      <a:alpha val="70000"/>
                    </a:schemeClr>
                  </a:outerShdw>
                </a:effectLst>
              </a:rPr>
              <a:t>6/30</a:t>
            </a:r>
            <a:r>
              <a:rPr lang="ja-JP" altLang="en-US" sz="4000" b="0" cap="none" spc="0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glow rad="12700">
                    <a:schemeClr val="accent1">
                      <a:alpha val="40000"/>
                    </a:schemeClr>
                  </a:glow>
                  <a:outerShdw blurRad="63500" dir="3600000" algn="tl" rotWithShape="0">
                    <a:schemeClr val="tx1">
                      <a:alpha val="70000"/>
                    </a:schemeClr>
                  </a:outerShdw>
                </a:effectLst>
              </a:rPr>
              <a:t>（金）</a:t>
            </a:r>
            <a:endParaRPr lang="ja-JP" altLang="en-US" sz="4000" b="0" cap="none" spc="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glow rad="12700">
                  <a:schemeClr val="accent1">
                    <a:alpha val="40000"/>
                  </a:schemeClr>
                </a:glow>
                <a:outerShdw blurRad="63500" dir="3600000" algn="tl" rotWithShape="0">
                  <a:schemeClr val="tx1">
                    <a:alpha val="70000"/>
                  </a:schemeClr>
                </a:outerShdw>
              </a:effectLst>
            </a:endParaRPr>
          </a:p>
        </p:txBody>
      </p:sp>
      <p:pic>
        <p:nvPicPr>
          <p:cNvPr id="14" name="図 13" descr="http://www.lion-dent.com/dental/tools/download/dental/d_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085184"/>
            <a:ext cx="576064" cy="360040"/>
          </a:xfrm>
          <a:prstGeom prst="rect">
            <a:avLst/>
          </a:prstGeom>
          <a:noFill/>
        </p:spPr>
      </p:pic>
      <p:sp>
        <p:nvSpPr>
          <p:cNvPr id="17" name="角丸四角形 16"/>
          <p:cNvSpPr/>
          <p:nvPr/>
        </p:nvSpPr>
        <p:spPr>
          <a:xfrm>
            <a:off x="467543" y="2132856"/>
            <a:ext cx="8136905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467545" y="3429000"/>
            <a:ext cx="8190690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431979" y="4869160"/>
            <a:ext cx="8244477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 descr="http://www.lion-dent.com/dental/tools/download/dental/d_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365104"/>
            <a:ext cx="576064" cy="360040"/>
          </a:xfrm>
          <a:prstGeom prst="rect">
            <a:avLst/>
          </a:prstGeom>
          <a:noFill/>
        </p:spPr>
      </p:pic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4248" y="5949280"/>
            <a:ext cx="2339752" cy="1224136"/>
          </a:xfrm>
        </p:spPr>
      </p:pic>
      <p:pic>
        <p:nvPicPr>
          <p:cNvPr id="21" name="コンテンツ プレースホルダー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251520" y="764704"/>
            <a:ext cx="2376264" cy="1368152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-4650955" y="2348880"/>
            <a:ext cx="465095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ja-JP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フッ素ケアセット</a:t>
            </a:r>
            <a:r>
              <a:rPr lang="ja-JP" altLang="ja-JP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ト</a:t>
            </a:r>
            <a:endParaRPr lang="ja-JP" altLang="en-US" sz="54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ja-JP" altLang="ja-JP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ja-JP" altLang="ja-JP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ja-JP" alt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　</a:t>
            </a:r>
            <a:r>
              <a:rPr lang="ja-JP" altLang="ja-JP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クリンプロ　　ビーブランド</a:t>
            </a:r>
            <a:endParaRPr lang="ja-JP" alt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85765" y="4293096"/>
            <a:ext cx="8172469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ja-JP" alt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24" name="Picture 2" descr="クリンプロ"/>
          <p:cNvPicPr>
            <a:picLocks noChangeAspect="1" noChangeArrowheads="1"/>
          </p:cNvPicPr>
          <p:nvPr/>
        </p:nvPicPr>
        <p:blipFill>
          <a:blip r:embed="rId6" cstate="print"/>
          <a:srcRect l="7619" t="25714"/>
          <a:stretch>
            <a:fillRect/>
          </a:stretch>
        </p:blipFill>
        <p:spPr bwMode="auto">
          <a:xfrm>
            <a:off x="1115616" y="2276872"/>
            <a:ext cx="796242" cy="853703"/>
          </a:xfrm>
          <a:prstGeom prst="rect">
            <a:avLst/>
          </a:prstGeom>
          <a:noFill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7" cstate="print"/>
          <a:srcRect l="49157" t="62019" r="39200" b="6250"/>
          <a:stretch>
            <a:fillRect/>
          </a:stretch>
        </p:blipFill>
        <p:spPr bwMode="auto">
          <a:xfrm>
            <a:off x="7236296" y="2276872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デイケアとナイトケアで効果的にむし歯を予防！   フッ素ケアセット　クリンプロ　＋フッ素洗口剤　 通常2193円→1800円（税込）  販売品　全品50円引き ※　バラ売り歯間ブラシとバラ売りウルトラフロス、テぺシリーズ対象外  歯磨き粉（歯磨剤）全品100円引き　　 　 歯ブラシ１箱(20本入り)→1300円引き ※　要予約　キャンペーン期間中、購入予約の方対象  </vt:lpstr>
    </vt:vector>
  </TitlesOfParts>
  <Company>医療生協さいたま生活協同組合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systemxp</dc:creator>
  <cp:lastModifiedBy>kp078</cp:lastModifiedBy>
  <cp:revision>55</cp:revision>
  <cp:lastPrinted>2023-05-15T07:28:17Z</cp:lastPrinted>
  <dcterms:created xsi:type="dcterms:W3CDTF">2023-05-09T03:11:11Z</dcterms:created>
  <dcterms:modified xsi:type="dcterms:W3CDTF">2023-05-25T03:09:42Z</dcterms:modified>
</cp:coreProperties>
</file>